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4836" r:id="rId4"/>
  </p:sldMasterIdLst>
  <p:notesMasterIdLst>
    <p:notesMasterId r:id="rId30"/>
  </p:notesMasterIdLst>
  <p:handoutMasterIdLst>
    <p:handoutMasterId r:id="rId31"/>
  </p:handoutMasterIdLst>
  <p:sldIdLst>
    <p:sldId id="435" r:id="rId5"/>
    <p:sldId id="438" r:id="rId6"/>
    <p:sldId id="439" r:id="rId7"/>
    <p:sldId id="436" r:id="rId8"/>
    <p:sldId id="424" r:id="rId9"/>
    <p:sldId id="432" r:id="rId10"/>
    <p:sldId id="437" r:id="rId11"/>
    <p:sldId id="440" r:id="rId12"/>
    <p:sldId id="259" r:id="rId13"/>
    <p:sldId id="260" r:id="rId14"/>
    <p:sldId id="441" r:id="rId15"/>
    <p:sldId id="404" r:id="rId16"/>
    <p:sldId id="442" r:id="rId17"/>
    <p:sldId id="443" r:id="rId18"/>
    <p:sldId id="444" r:id="rId19"/>
    <p:sldId id="449" r:id="rId20"/>
    <p:sldId id="446" r:id="rId21"/>
    <p:sldId id="447" r:id="rId22"/>
    <p:sldId id="448" r:id="rId23"/>
    <p:sldId id="445" r:id="rId24"/>
    <p:sldId id="452" r:id="rId25"/>
    <p:sldId id="451" r:id="rId26"/>
    <p:sldId id="427" r:id="rId27"/>
    <p:sldId id="453" r:id="rId28"/>
    <p:sldId id="431" r:id="rId29"/>
  </p:sldIdLst>
  <p:sldSz cx="13004800" cy="97536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200" kern="1200">
        <a:solidFill>
          <a:srgbClr val="2F2B20"/>
        </a:solidFill>
        <a:latin typeface="Palatino" pitchFamily="2" charset="77"/>
        <a:ea typeface="+mn-ea"/>
        <a:cs typeface="+mn-cs"/>
        <a:sym typeface="Palatino" pitchFamily="2" charset="77"/>
      </a:defRPr>
    </a:lvl1pPr>
    <a:lvl2pPr marL="457200" algn="l" rtl="0" eaLnBrk="0" fontAlgn="base" hangingPunct="0">
      <a:spcBef>
        <a:spcPct val="0"/>
      </a:spcBef>
      <a:spcAft>
        <a:spcPct val="0"/>
      </a:spcAft>
      <a:defRPr sz="1200" kern="1200">
        <a:solidFill>
          <a:srgbClr val="2F2B20"/>
        </a:solidFill>
        <a:latin typeface="Palatino" pitchFamily="2" charset="77"/>
        <a:ea typeface="+mn-ea"/>
        <a:cs typeface="+mn-cs"/>
        <a:sym typeface="Palatino" pitchFamily="2" charset="77"/>
      </a:defRPr>
    </a:lvl2pPr>
    <a:lvl3pPr marL="914400" algn="l" rtl="0" eaLnBrk="0" fontAlgn="base" hangingPunct="0">
      <a:spcBef>
        <a:spcPct val="0"/>
      </a:spcBef>
      <a:spcAft>
        <a:spcPct val="0"/>
      </a:spcAft>
      <a:defRPr sz="1200" kern="1200">
        <a:solidFill>
          <a:srgbClr val="2F2B20"/>
        </a:solidFill>
        <a:latin typeface="Palatino" pitchFamily="2" charset="77"/>
        <a:ea typeface="+mn-ea"/>
        <a:cs typeface="+mn-cs"/>
        <a:sym typeface="Palatino" pitchFamily="2" charset="77"/>
      </a:defRPr>
    </a:lvl3pPr>
    <a:lvl4pPr marL="1371600" algn="l" rtl="0" eaLnBrk="0" fontAlgn="base" hangingPunct="0">
      <a:spcBef>
        <a:spcPct val="0"/>
      </a:spcBef>
      <a:spcAft>
        <a:spcPct val="0"/>
      </a:spcAft>
      <a:defRPr sz="1200" kern="1200">
        <a:solidFill>
          <a:srgbClr val="2F2B20"/>
        </a:solidFill>
        <a:latin typeface="Palatino" pitchFamily="2" charset="77"/>
        <a:ea typeface="+mn-ea"/>
        <a:cs typeface="+mn-cs"/>
        <a:sym typeface="Palatino" pitchFamily="2" charset="77"/>
      </a:defRPr>
    </a:lvl4pPr>
    <a:lvl5pPr marL="1828800" algn="l" rtl="0" eaLnBrk="0" fontAlgn="base" hangingPunct="0">
      <a:spcBef>
        <a:spcPct val="0"/>
      </a:spcBef>
      <a:spcAft>
        <a:spcPct val="0"/>
      </a:spcAft>
      <a:defRPr sz="1200" kern="1200">
        <a:solidFill>
          <a:srgbClr val="2F2B20"/>
        </a:solidFill>
        <a:latin typeface="Palatino" pitchFamily="2" charset="77"/>
        <a:ea typeface="+mn-ea"/>
        <a:cs typeface="+mn-cs"/>
        <a:sym typeface="Palatino" pitchFamily="2" charset="77"/>
      </a:defRPr>
    </a:lvl5pPr>
    <a:lvl6pPr marL="2286000" algn="l" defTabSz="914400" rtl="0" eaLnBrk="1" latinLnBrk="0" hangingPunct="1">
      <a:defRPr sz="1200" kern="1200">
        <a:solidFill>
          <a:srgbClr val="2F2B20"/>
        </a:solidFill>
        <a:latin typeface="Palatino" pitchFamily="2" charset="77"/>
        <a:ea typeface="+mn-ea"/>
        <a:cs typeface="+mn-cs"/>
        <a:sym typeface="Palatino" pitchFamily="2" charset="77"/>
      </a:defRPr>
    </a:lvl6pPr>
    <a:lvl7pPr marL="2743200" algn="l" defTabSz="914400" rtl="0" eaLnBrk="1" latinLnBrk="0" hangingPunct="1">
      <a:defRPr sz="1200" kern="1200">
        <a:solidFill>
          <a:srgbClr val="2F2B20"/>
        </a:solidFill>
        <a:latin typeface="Palatino" pitchFamily="2" charset="77"/>
        <a:ea typeface="+mn-ea"/>
        <a:cs typeface="+mn-cs"/>
        <a:sym typeface="Palatino" pitchFamily="2" charset="77"/>
      </a:defRPr>
    </a:lvl7pPr>
    <a:lvl8pPr marL="3200400" algn="l" defTabSz="914400" rtl="0" eaLnBrk="1" latinLnBrk="0" hangingPunct="1">
      <a:defRPr sz="1200" kern="1200">
        <a:solidFill>
          <a:srgbClr val="2F2B20"/>
        </a:solidFill>
        <a:latin typeface="Palatino" pitchFamily="2" charset="77"/>
        <a:ea typeface="+mn-ea"/>
        <a:cs typeface="+mn-cs"/>
        <a:sym typeface="Palatino" pitchFamily="2" charset="77"/>
      </a:defRPr>
    </a:lvl8pPr>
    <a:lvl9pPr marL="3657600" algn="l" defTabSz="914400" rtl="0" eaLnBrk="1" latinLnBrk="0" hangingPunct="1">
      <a:defRPr sz="1200" kern="1200">
        <a:solidFill>
          <a:srgbClr val="2F2B20"/>
        </a:solidFill>
        <a:latin typeface="Palatino" pitchFamily="2" charset="77"/>
        <a:ea typeface="+mn-ea"/>
        <a:cs typeface="+mn-cs"/>
        <a:sym typeface="Palatino" pitchFamily="2" charset="77"/>
      </a:defRPr>
    </a:lvl9pPr>
  </p:defaultTextStyle>
  <p:extLst>
    <p:ext uri="{EFAFB233-063F-42B5-8137-9DF3F51BA10A}">
      <p15:sldGuideLst xmlns:p15="http://schemas.microsoft.com/office/powerpoint/2012/main">
        <p15:guide id="1" orient="horz" pos="3072">
          <p15:clr>
            <a:srgbClr val="A4A3A4"/>
          </p15:clr>
        </p15:guide>
        <p15:guide id="2" pos="409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193"/>
    <a:srgbClr val="99C1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10C8977-8868-4C52-9C49-A4A133C5576B}" v="190" dt="2025-12-10T18:09:04.797"/>
    <p1510:client id="{EFFA824B-58AD-4CDE-A5D6-5C21E07A733B}" v="7" dt="2025-12-10T18:29:36.47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754" autoAdjust="0"/>
    <p:restoredTop sz="94696"/>
  </p:normalViewPr>
  <p:slideViewPr>
    <p:cSldViewPr snapToGrid="0">
      <p:cViewPr varScale="1">
        <p:scale>
          <a:sx n="74" d="100"/>
          <a:sy n="74" d="100"/>
        </p:scale>
        <p:origin x="1584" y="78"/>
      </p:cViewPr>
      <p:guideLst>
        <p:guide orient="horz" pos="3072"/>
        <p:guide pos="409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rdan Monson" userId="4a878adf-5783-47f1-8f45-521f8f2ef3cb" providerId="ADAL" clId="{CAEB9CC4-C3BA-4BC7-9089-6290470BD667}"/>
    <pc:docChg chg="undo redo custSel modSld sldOrd">
      <pc:chgData name="Jordan Monson" userId="4a878adf-5783-47f1-8f45-521f8f2ef3cb" providerId="ADAL" clId="{CAEB9CC4-C3BA-4BC7-9089-6290470BD667}" dt="2025-12-10T18:31:22.951" v="707" actId="20577"/>
      <pc:docMkLst>
        <pc:docMk/>
      </pc:docMkLst>
      <pc:sldChg chg="addSp delSp modSp mod">
        <pc:chgData name="Jordan Monson" userId="4a878adf-5783-47f1-8f45-521f8f2ef3cb" providerId="ADAL" clId="{CAEB9CC4-C3BA-4BC7-9089-6290470BD667}" dt="2025-12-10T17:49:17.209" v="555" actId="14100"/>
        <pc:sldMkLst>
          <pc:docMk/>
          <pc:sldMk cId="0" sldId="260"/>
        </pc:sldMkLst>
        <pc:spChg chg="del mod">
          <ac:chgData name="Jordan Monson" userId="4a878adf-5783-47f1-8f45-521f8f2ef3cb" providerId="ADAL" clId="{CAEB9CC4-C3BA-4BC7-9089-6290470BD667}" dt="2025-12-10T17:45:45.064" v="425" actId="478"/>
          <ac:spMkLst>
            <pc:docMk/>
            <pc:sldMk cId="0" sldId="260"/>
            <ac:spMk id="2" creationId="{068C6D5E-135D-B74B-BED9-53D1CE658535}"/>
          </ac:spMkLst>
        </pc:spChg>
        <pc:spChg chg="add del">
          <ac:chgData name="Jordan Monson" userId="4a878adf-5783-47f1-8f45-521f8f2ef3cb" providerId="ADAL" clId="{CAEB9CC4-C3BA-4BC7-9089-6290470BD667}" dt="2025-12-10T17:49:14.433" v="538" actId="478"/>
          <ac:spMkLst>
            <pc:docMk/>
            <pc:sldMk cId="0" sldId="260"/>
            <ac:spMk id="3" creationId="{7CBFB8FE-8AD7-3948-8D50-3AAC56AD963A}"/>
          </ac:spMkLst>
        </pc:spChg>
        <pc:spChg chg="add mod">
          <ac:chgData name="Jordan Monson" userId="4a878adf-5783-47f1-8f45-521f8f2ef3cb" providerId="ADAL" clId="{CAEB9CC4-C3BA-4BC7-9089-6290470BD667}" dt="2025-12-10T17:41:41.060" v="345" actId="1036"/>
          <ac:spMkLst>
            <pc:docMk/>
            <pc:sldMk cId="0" sldId="260"/>
            <ac:spMk id="4" creationId="{3C9C28FC-AA04-6B20-7085-58EE84FC047F}"/>
          </ac:spMkLst>
        </pc:spChg>
        <pc:spChg chg="del mod">
          <ac:chgData name="Jordan Monson" userId="4a878adf-5783-47f1-8f45-521f8f2ef3cb" providerId="ADAL" clId="{CAEB9CC4-C3BA-4BC7-9089-6290470BD667}" dt="2025-12-10T17:44:23.796" v="390" actId="21"/>
          <ac:spMkLst>
            <pc:docMk/>
            <pc:sldMk cId="0" sldId="260"/>
            <ac:spMk id="7" creationId="{A0997F8B-C645-750D-BB9A-CE14415DB6A6}"/>
          </ac:spMkLst>
        </pc:spChg>
        <pc:spChg chg="add mod">
          <ac:chgData name="Jordan Monson" userId="4a878adf-5783-47f1-8f45-521f8f2ef3cb" providerId="ADAL" clId="{CAEB9CC4-C3BA-4BC7-9089-6290470BD667}" dt="2025-12-10T17:41:41.060" v="345" actId="1036"/>
          <ac:spMkLst>
            <pc:docMk/>
            <pc:sldMk cId="0" sldId="260"/>
            <ac:spMk id="9" creationId="{587B39D4-6582-C132-9184-36640940F93D}"/>
          </ac:spMkLst>
        </pc:spChg>
        <pc:spChg chg="add mod">
          <ac:chgData name="Jordan Monson" userId="4a878adf-5783-47f1-8f45-521f8f2ef3cb" providerId="ADAL" clId="{CAEB9CC4-C3BA-4BC7-9089-6290470BD667}" dt="2025-12-10T17:49:14.986" v="540" actId="1076"/>
          <ac:spMkLst>
            <pc:docMk/>
            <pc:sldMk cId="0" sldId="260"/>
            <ac:spMk id="23" creationId="{A0997F8B-C645-750D-BB9A-CE14415DB6A6}"/>
          </ac:spMkLst>
        </pc:spChg>
        <pc:picChg chg="add mod">
          <ac:chgData name="Jordan Monson" userId="4a878adf-5783-47f1-8f45-521f8f2ef3cb" providerId="ADAL" clId="{CAEB9CC4-C3BA-4BC7-9089-6290470BD667}" dt="2025-12-10T17:41:41.060" v="345" actId="1036"/>
          <ac:picMkLst>
            <pc:docMk/>
            <pc:sldMk cId="0" sldId="260"/>
            <ac:picMk id="8" creationId="{C250F63C-81C8-14B1-F01B-8B26CBBEE3A2}"/>
          </ac:picMkLst>
        </pc:picChg>
        <pc:picChg chg="add mod">
          <ac:chgData name="Jordan Monson" userId="4a878adf-5783-47f1-8f45-521f8f2ef3cb" providerId="ADAL" clId="{CAEB9CC4-C3BA-4BC7-9089-6290470BD667}" dt="2025-12-10T17:49:15.779" v="547" actId="1036"/>
          <ac:picMkLst>
            <pc:docMk/>
            <pc:sldMk cId="0" sldId="260"/>
            <ac:picMk id="22" creationId="{567B20C6-94DC-E82D-161C-FF147BD61DC4}"/>
          </ac:picMkLst>
        </pc:picChg>
        <pc:picChg chg="add mod">
          <ac:chgData name="Jordan Monson" userId="4a878adf-5783-47f1-8f45-521f8f2ef3cb" providerId="ADAL" clId="{CAEB9CC4-C3BA-4BC7-9089-6290470BD667}" dt="2025-12-10T17:49:16.874" v="553" actId="1076"/>
          <ac:picMkLst>
            <pc:docMk/>
            <pc:sldMk cId="0" sldId="260"/>
            <ac:picMk id="24" creationId="{9F3D7199-D848-4609-3A47-50DD12AA87AB}"/>
          </ac:picMkLst>
        </pc:picChg>
        <pc:picChg chg="add mod">
          <ac:chgData name="Jordan Monson" userId="4a878adf-5783-47f1-8f45-521f8f2ef3cb" providerId="ADAL" clId="{CAEB9CC4-C3BA-4BC7-9089-6290470BD667}" dt="2025-12-10T17:41:41.060" v="345" actId="1036"/>
          <ac:picMkLst>
            <pc:docMk/>
            <pc:sldMk cId="0" sldId="260"/>
            <ac:picMk id="1026" creationId="{FCDEFA8C-0E18-214E-053A-7AB7B486C789}"/>
          </ac:picMkLst>
        </pc:picChg>
        <pc:picChg chg="del mod">
          <ac:chgData name="Jordan Monson" userId="4a878adf-5783-47f1-8f45-521f8f2ef3cb" providerId="ADAL" clId="{CAEB9CC4-C3BA-4BC7-9089-6290470BD667}" dt="2025-12-10T17:45:21.434" v="394" actId="478"/>
          <ac:picMkLst>
            <pc:docMk/>
            <pc:sldMk cId="0" sldId="260"/>
            <ac:picMk id="25601" creationId="{6B5CF0A7-B1FD-1440-9908-75DFB57679B6}"/>
          </ac:picMkLst>
        </pc:picChg>
        <pc:cxnChg chg="add mod">
          <ac:chgData name="Jordan Monson" userId="4a878adf-5783-47f1-8f45-521f8f2ef3cb" providerId="ADAL" clId="{CAEB9CC4-C3BA-4BC7-9089-6290470BD667}" dt="2025-12-10T17:44:00.761" v="388" actId="14100"/>
          <ac:cxnSpMkLst>
            <pc:docMk/>
            <pc:sldMk cId="0" sldId="260"/>
            <ac:cxnSpMk id="11" creationId="{B8A0361D-3FFF-F16D-5BA8-873CDABF07ED}"/>
          </ac:cxnSpMkLst>
        </pc:cxnChg>
        <pc:cxnChg chg="add mod ord">
          <ac:chgData name="Jordan Monson" userId="4a878adf-5783-47f1-8f45-521f8f2ef3cb" providerId="ADAL" clId="{CAEB9CC4-C3BA-4BC7-9089-6290470BD667}" dt="2025-12-10T17:43:53.243" v="387" actId="14100"/>
          <ac:cxnSpMkLst>
            <pc:docMk/>
            <pc:sldMk cId="0" sldId="260"/>
            <ac:cxnSpMk id="12" creationId="{D5A27673-239B-3828-AC2D-3F0FA8FCE371}"/>
          </ac:cxnSpMkLst>
        </pc:cxnChg>
        <pc:cxnChg chg="add mod">
          <ac:chgData name="Jordan Monson" userId="4a878adf-5783-47f1-8f45-521f8f2ef3cb" providerId="ADAL" clId="{CAEB9CC4-C3BA-4BC7-9089-6290470BD667}" dt="2025-12-10T17:49:17.209" v="555" actId="14100"/>
          <ac:cxnSpMkLst>
            <pc:docMk/>
            <pc:sldMk cId="0" sldId="260"/>
            <ac:cxnSpMk id="25" creationId="{06EB0C8C-8580-BA4A-502F-33BA32C5D941}"/>
          </ac:cxnSpMkLst>
        </pc:cxnChg>
      </pc:sldChg>
      <pc:sldChg chg="modSp mod">
        <pc:chgData name="Jordan Monson" userId="4a878adf-5783-47f1-8f45-521f8f2ef3cb" providerId="ADAL" clId="{CAEB9CC4-C3BA-4BC7-9089-6290470BD667}" dt="2025-12-09T19:12:36.126" v="7" actId="20577"/>
        <pc:sldMkLst>
          <pc:docMk/>
          <pc:sldMk cId="0" sldId="424"/>
        </pc:sldMkLst>
        <pc:spChg chg="mod">
          <ac:chgData name="Jordan Monson" userId="4a878adf-5783-47f1-8f45-521f8f2ef3cb" providerId="ADAL" clId="{CAEB9CC4-C3BA-4BC7-9089-6290470BD667}" dt="2025-12-09T19:12:36.126" v="7" actId="20577"/>
          <ac:spMkLst>
            <pc:docMk/>
            <pc:sldMk cId="0" sldId="424"/>
            <ac:spMk id="4" creationId="{8701F344-7225-75B8-FF5D-48EF62E74310}"/>
          </ac:spMkLst>
        </pc:spChg>
      </pc:sldChg>
      <pc:sldChg chg="addSp modSp mod">
        <pc:chgData name="Jordan Monson" userId="4a878adf-5783-47f1-8f45-521f8f2ef3cb" providerId="ADAL" clId="{CAEB9CC4-C3BA-4BC7-9089-6290470BD667}" dt="2025-12-10T18:11:05.020" v="655" actId="18131"/>
        <pc:sldMkLst>
          <pc:docMk/>
          <pc:sldMk cId="0" sldId="427"/>
        </pc:sldMkLst>
        <pc:spChg chg="mod">
          <ac:chgData name="Jordan Monson" userId="4a878adf-5783-47f1-8f45-521f8f2ef3cb" providerId="ADAL" clId="{CAEB9CC4-C3BA-4BC7-9089-6290470BD667}" dt="2025-12-10T17:30:09.297" v="120" actId="1076"/>
          <ac:spMkLst>
            <pc:docMk/>
            <pc:sldMk cId="0" sldId="427"/>
            <ac:spMk id="28674" creationId="{6985B695-C38F-5A4A-BE99-06D43AF7E43E}"/>
          </ac:spMkLst>
        </pc:spChg>
        <pc:spChg chg="mod">
          <ac:chgData name="Jordan Monson" userId="4a878adf-5783-47f1-8f45-521f8f2ef3cb" providerId="ADAL" clId="{CAEB9CC4-C3BA-4BC7-9089-6290470BD667}" dt="2025-12-10T17:30:30.756" v="144" actId="1036"/>
          <ac:spMkLst>
            <pc:docMk/>
            <pc:sldMk cId="0" sldId="427"/>
            <ac:spMk id="28675" creationId="{F5E2EEB0-CD4E-C844-855B-B998753500A2}"/>
          </ac:spMkLst>
        </pc:spChg>
        <pc:picChg chg="add mod modCrop">
          <ac:chgData name="Jordan Monson" userId="4a878adf-5783-47f1-8f45-521f8f2ef3cb" providerId="ADAL" clId="{CAEB9CC4-C3BA-4BC7-9089-6290470BD667}" dt="2025-12-10T18:11:05.020" v="655" actId="18131"/>
          <ac:picMkLst>
            <pc:docMk/>
            <pc:sldMk cId="0" sldId="427"/>
            <ac:picMk id="3" creationId="{8AF39198-4627-5381-3B80-507A755BE35D}"/>
          </ac:picMkLst>
        </pc:picChg>
        <pc:picChg chg="mod">
          <ac:chgData name="Jordan Monson" userId="4a878adf-5783-47f1-8f45-521f8f2ef3cb" providerId="ADAL" clId="{CAEB9CC4-C3BA-4BC7-9089-6290470BD667}" dt="2025-12-10T17:28:48.952" v="110" actId="1076"/>
          <ac:picMkLst>
            <pc:docMk/>
            <pc:sldMk cId="0" sldId="427"/>
            <ac:picMk id="28673" creationId="{30B11D6C-6183-6F4A-BEDF-EAF51646E4CC}"/>
          </ac:picMkLst>
        </pc:picChg>
        <pc:picChg chg="mod">
          <ac:chgData name="Jordan Monson" userId="4a878adf-5783-47f1-8f45-521f8f2ef3cb" providerId="ADAL" clId="{CAEB9CC4-C3BA-4BC7-9089-6290470BD667}" dt="2025-12-10T17:30:47.904" v="146" actId="1076"/>
          <ac:picMkLst>
            <pc:docMk/>
            <pc:sldMk cId="0" sldId="427"/>
            <ac:picMk id="28676" creationId="{0B4542D5-659D-6C4D-ACF7-6CB2711CB692}"/>
          </ac:picMkLst>
        </pc:picChg>
        <pc:picChg chg="mod">
          <ac:chgData name="Jordan Monson" userId="4a878adf-5783-47f1-8f45-521f8f2ef3cb" providerId="ADAL" clId="{CAEB9CC4-C3BA-4BC7-9089-6290470BD667}" dt="2025-12-10T17:30:55.259" v="147" actId="1076"/>
          <ac:picMkLst>
            <pc:docMk/>
            <pc:sldMk cId="0" sldId="427"/>
            <ac:picMk id="28677" creationId="{6265B1DD-3C49-074A-A47F-52538B3A85CD}"/>
          </ac:picMkLst>
        </pc:picChg>
      </pc:sldChg>
      <pc:sldChg chg="addSp delSp modSp mod">
        <pc:chgData name="Jordan Monson" userId="4a878adf-5783-47f1-8f45-521f8f2ef3cb" providerId="ADAL" clId="{CAEB9CC4-C3BA-4BC7-9089-6290470BD667}" dt="2025-12-10T18:17:00.638" v="663" actId="12788"/>
        <pc:sldMkLst>
          <pc:docMk/>
          <pc:sldMk cId="2093741323" sldId="431"/>
        </pc:sldMkLst>
        <pc:picChg chg="del">
          <ac:chgData name="Jordan Monson" userId="4a878adf-5783-47f1-8f45-521f8f2ef3cb" providerId="ADAL" clId="{CAEB9CC4-C3BA-4BC7-9089-6290470BD667}" dt="2025-12-09T21:46:41.785" v="11" actId="478"/>
          <ac:picMkLst>
            <pc:docMk/>
            <pc:sldMk cId="2093741323" sldId="431"/>
            <ac:picMk id="3" creationId="{82CF3DD0-2D64-41D1-CF4D-F7AB4C92AA26}"/>
          </ac:picMkLst>
        </pc:picChg>
        <pc:picChg chg="add mod">
          <ac:chgData name="Jordan Monson" userId="4a878adf-5783-47f1-8f45-521f8f2ef3cb" providerId="ADAL" clId="{CAEB9CC4-C3BA-4BC7-9089-6290470BD667}" dt="2025-12-10T18:17:00.638" v="663" actId="12788"/>
          <ac:picMkLst>
            <pc:docMk/>
            <pc:sldMk cId="2093741323" sldId="431"/>
            <ac:picMk id="4" creationId="{23B8B511-6ACA-6ADB-0580-54BF53DF5BA2}"/>
          </ac:picMkLst>
        </pc:picChg>
        <pc:picChg chg="add del mod">
          <ac:chgData name="Jordan Monson" userId="4a878adf-5783-47f1-8f45-521f8f2ef3cb" providerId="ADAL" clId="{CAEB9CC4-C3BA-4BC7-9089-6290470BD667}" dt="2025-12-10T18:16:12.251" v="659" actId="478"/>
          <ac:picMkLst>
            <pc:docMk/>
            <pc:sldMk cId="2093741323" sldId="431"/>
            <ac:picMk id="5" creationId="{E6B065E3-9F5D-DDB1-03BE-83D132FFBCD7}"/>
          </ac:picMkLst>
        </pc:picChg>
      </pc:sldChg>
      <pc:sldChg chg="addSp delSp modSp mod">
        <pc:chgData name="Jordan Monson" userId="4a878adf-5783-47f1-8f45-521f8f2ef3cb" providerId="ADAL" clId="{CAEB9CC4-C3BA-4BC7-9089-6290470BD667}" dt="2025-12-10T18:15:58.834" v="658" actId="26606"/>
        <pc:sldMkLst>
          <pc:docMk/>
          <pc:sldMk cId="4090856546" sldId="435"/>
        </pc:sldMkLst>
        <pc:spChg chg="del">
          <ac:chgData name="Jordan Monson" userId="4a878adf-5783-47f1-8f45-521f8f2ef3cb" providerId="ADAL" clId="{CAEB9CC4-C3BA-4BC7-9089-6290470BD667}" dt="2025-12-09T21:46:18.717" v="10" actId="26606"/>
          <ac:spMkLst>
            <pc:docMk/>
            <pc:sldMk cId="4090856546" sldId="435"/>
            <ac:spMk id="15" creationId="{32BC26D8-82FB-445E-AA49-62A77D7C1EE0}"/>
          </ac:spMkLst>
        </pc:spChg>
        <pc:spChg chg="del">
          <ac:chgData name="Jordan Monson" userId="4a878adf-5783-47f1-8f45-521f8f2ef3cb" providerId="ADAL" clId="{CAEB9CC4-C3BA-4BC7-9089-6290470BD667}" dt="2025-12-09T21:46:18.717" v="10" actId="26606"/>
          <ac:spMkLst>
            <pc:docMk/>
            <pc:sldMk cId="4090856546" sldId="435"/>
            <ac:spMk id="17" creationId="{CB44330D-EA18-4254-AA95-EB49948539B8}"/>
          </ac:spMkLst>
        </pc:spChg>
        <pc:spChg chg="add del">
          <ac:chgData name="Jordan Monson" userId="4a878adf-5783-47f1-8f45-521f8f2ef3cb" providerId="ADAL" clId="{CAEB9CC4-C3BA-4BC7-9089-6290470BD667}" dt="2025-12-10T18:15:58.834" v="658" actId="26606"/>
          <ac:spMkLst>
            <pc:docMk/>
            <pc:sldMk cId="4090856546" sldId="435"/>
            <ac:spMk id="22" creationId="{32BC26D8-82FB-445E-AA49-62A77D7C1EE0}"/>
          </ac:spMkLst>
        </pc:spChg>
        <pc:spChg chg="add del">
          <ac:chgData name="Jordan Monson" userId="4a878adf-5783-47f1-8f45-521f8f2ef3cb" providerId="ADAL" clId="{CAEB9CC4-C3BA-4BC7-9089-6290470BD667}" dt="2025-12-10T18:15:58.834" v="658" actId="26606"/>
          <ac:spMkLst>
            <pc:docMk/>
            <pc:sldMk cId="4090856546" sldId="435"/>
            <ac:spMk id="24" creationId="{CB44330D-EA18-4254-AA95-EB49948539B8}"/>
          </ac:spMkLst>
        </pc:spChg>
        <pc:spChg chg="add">
          <ac:chgData name="Jordan Monson" userId="4a878adf-5783-47f1-8f45-521f8f2ef3cb" providerId="ADAL" clId="{CAEB9CC4-C3BA-4BC7-9089-6290470BD667}" dt="2025-12-10T18:15:58.834" v="658" actId="26606"/>
          <ac:spMkLst>
            <pc:docMk/>
            <pc:sldMk cId="4090856546" sldId="435"/>
            <ac:spMk id="29" creationId="{32BC26D8-82FB-445E-AA49-62A77D7C1EE0}"/>
          </ac:spMkLst>
        </pc:spChg>
        <pc:spChg chg="add">
          <ac:chgData name="Jordan Monson" userId="4a878adf-5783-47f1-8f45-521f8f2ef3cb" providerId="ADAL" clId="{CAEB9CC4-C3BA-4BC7-9089-6290470BD667}" dt="2025-12-10T18:15:58.834" v="658" actId="26606"/>
          <ac:spMkLst>
            <pc:docMk/>
            <pc:sldMk cId="4090856546" sldId="435"/>
            <ac:spMk id="31" creationId="{CB44330D-EA18-4254-AA95-EB49948539B8}"/>
          </ac:spMkLst>
        </pc:spChg>
        <pc:picChg chg="add mod">
          <ac:chgData name="Jordan Monson" userId="4a878adf-5783-47f1-8f45-521f8f2ef3cb" providerId="ADAL" clId="{CAEB9CC4-C3BA-4BC7-9089-6290470BD667}" dt="2025-12-10T18:15:58.834" v="658" actId="26606"/>
          <ac:picMkLst>
            <pc:docMk/>
            <pc:sldMk cId="4090856546" sldId="435"/>
            <ac:picMk id="3" creationId="{72A57DC4-64AB-9C29-D2BB-69C7ABAE743F}"/>
          </ac:picMkLst>
        </pc:picChg>
        <pc:picChg chg="add del mod">
          <ac:chgData name="Jordan Monson" userId="4a878adf-5783-47f1-8f45-521f8f2ef3cb" providerId="ADAL" clId="{CAEB9CC4-C3BA-4BC7-9089-6290470BD667}" dt="2025-12-10T18:15:53.070" v="656" actId="478"/>
          <ac:picMkLst>
            <pc:docMk/>
            <pc:sldMk cId="4090856546" sldId="435"/>
            <ac:picMk id="4" creationId="{3D824220-3ED5-5681-D1C5-A4D410D8E63B}"/>
          </ac:picMkLst>
        </pc:picChg>
        <pc:picChg chg="del">
          <ac:chgData name="Jordan Monson" userId="4a878adf-5783-47f1-8f45-521f8f2ef3cb" providerId="ADAL" clId="{CAEB9CC4-C3BA-4BC7-9089-6290470BD667}" dt="2025-12-09T21:46:01.435" v="8" actId="478"/>
          <ac:picMkLst>
            <pc:docMk/>
            <pc:sldMk cId="4090856546" sldId="435"/>
            <ac:picMk id="5" creationId="{27C1DE73-1600-4C72-D090-BEB372352B07}"/>
          </ac:picMkLst>
        </pc:picChg>
      </pc:sldChg>
      <pc:sldChg chg="addSp delSp modSp mod modAnim">
        <pc:chgData name="Jordan Monson" userId="4a878adf-5783-47f1-8f45-521f8f2ef3cb" providerId="ADAL" clId="{CAEB9CC4-C3BA-4BC7-9089-6290470BD667}" dt="2025-12-10T18:09:04.797" v="651"/>
        <pc:sldMkLst>
          <pc:docMk/>
          <pc:sldMk cId="3498782289" sldId="440"/>
        </pc:sldMkLst>
        <pc:spChg chg="add del mod">
          <ac:chgData name="Jordan Monson" userId="4a878adf-5783-47f1-8f45-521f8f2ef3cb" providerId="ADAL" clId="{CAEB9CC4-C3BA-4BC7-9089-6290470BD667}" dt="2025-12-10T17:52:03.569" v="563" actId="478"/>
          <ac:spMkLst>
            <pc:docMk/>
            <pc:sldMk cId="3498782289" sldId="440"/>
            <ac:spMk id="6" creationId="{22D771AE-FC4C-3958-527A-0E75D956710E}"/>
          </ac:spMkLst>
        </pc:spChg>
        <pc:spChg chg="add del mod">
          <ac:chgData name="Jordan Monson" userId="4a878adf-5783-47f1-8f45-521f8f2ef3cb" providerId="ADAL" clId="{CAEB9CC4-C3BA-4BC7-9089-6290470BD667}" dt="2025-12-10T17:53:46.433" v="571" actId="478"/>
          <ac:spMkLst>
            <pc:docMk/>
            <pc:sldMk cId="3498782289" sldId="440"/>
            <ac:spMk id="7" creationId="{41AC761C-28DE-FFEC-EEE7-9BE369D18836}"/>
          </ac:spMkLst>
        </pc:spChg>
        <pc:spChg chg="add del">
          <ac:chgData name="Jordan Monson" userId="4a878adf-5783-47f1-8f45-521f8f2ef3cb" providerId="ADAL" clId="{CAEB9CC4-C3BA-4BC7-9089-6290470BD667}" dt="2025-12-10T18:05:04.943" v="596" actId="478"/>
          <ac:spMkLst>
            <pc:docMk/>
            <pc:sldMk cId="3498782289" sldId="440"/>
            <ac:spMk id="8" creationId="{1D062733-738C-17E9-2BB6-05CC644B88F3}"/>
          </ac:spMkLst>
        </pc:spChg>
        <pc:spChg chg="add del">
          <ac:chgData name="Jordan Monson" userId="4a878adf-5783-47f1-8f45-521f8f2ef3cb" providerId="ADAL" clId="{CAEB9CC4-C3BA-4BC7-9089-6290470BD667}" dt="2025-12-10T18:05:48.463" v="602" actId="478"/>
          <ac:spMkLst>
            <pc:docMk/>
            <pc:sldMk cId="3498782289" sldId="440"/>
            <ac:spMk id="9" creationId="{9B05BB3B-8709-2E90-8EDF-C8A1AAC057F2}"/>
          </ac:spMkLst>
        </pc:spChg>
        <pc:spChg chg="add del">
          <ac:chgData name="Jordan Monson" userId="4a878adf-5783-47f1-8f45-521f8f2ef3cb" providerId="ADAL" clId="{CAEB9CC4-C3BA-4BC7-9089-6290470BD667}" dt="2025-12-10T18:06:30.685" v="606" actId="478"/>
          <ac:spMkLst>
            <pc:docMk/>
            <pc:sldMk cId="3498782289" sldId="440"/>
            <ac:spMk id="10" creationId="{E84B94B8-1295-013C-2398-6EA092D34BFD}"/>
          </ac:spMkLst>
        </pc:spChg>
        <pc:spChg chg="add mod">
          <ac:chgData name="Jordan Monson" userId="4a878adf-5783-47f1-8f45-521f8f2ef3cb" providerId="ADAL" clId="{CAEB9CC4-C3BA-4BC7-9089-6290470BD667}" dt="2025-12-10T18:08:42.040" v="650" actId="207"/>
          <ac:spMkLst>
            <pc:docMk/>
            <pc:sldMk cId="3498782289" sldId="440"/>
            <ac:spMk id="11" creationId="{61114CFF-126E-D256-D8F0-B3A825744DE3}"/>
          </ac:spMkLst>
        </pc:spChg>
        <pc:picChg chg="del">
          <ac:chgData name="Jordan Monson" userId="4a878adf-5783-47f1-8f45-521f8f2ef3cb" providerId="ADAL" clId="{CAEB9CC4-C3BA-4BC7-9089-6290470BD667}" dt="2025-12-09T21:52:17.645" v="17" actId="478"/>
          <ac:picMkLst>
            <pc:docMk/>
            <pc:sldMk cId="3498782289" sldId="440"/>
            <ac:picMk id="3" creationId="{2DBBA8B4-70A6-C0ED-7271-41A7D58E09C9}"/>
          </ac:picMkLst>
        </pc:picChg>
        <pc:picChg chg="add mod">
          <ac:chgData name="Jordan Monson" userId="4a878adf-5783-47f1-8f45-521f8f2ef3cb" providerId="ADAL" clId="{CAEB9CC4-C3BA-4BC7-9089-6290470BD667}" dt="2025-12-10T18:07:24.242" v="615" actId="1076"/>
          <ac:picMkLst>
            <pc:docMk/>
            <pc:sldMk cId="3498782289" sldId="440"/>
            <ac:picMk id="5" creationId="{44869AC5-DA5F-70EB-09F9-25CB047988D8}"/>
          </ac:picMkLst>
        </pc:picChg>
        <pc:picChg chg="add">
          <ac:chgData name="Jordan Monson" userId="4a878adf-5783-47f1-8f45-521f8f2ef3cb" providerId="ADAL" clId="{CAEB9CC4-C3BA-4BC7-9089-6290470BD667}" dt="2025-12-10T17:50:45.426" v="556"/>
          <ac:picMkLst>
            <pc:docMk/>
            <pc:sldMk cId="3498782289" sldId="440"/>
            <ac:picMk id="2050" creationId="{92DFAE2E-7D70-569B-9E3B-C130E6172239}"/>
          </ac:picMkLst>
        </pc:picChg>
        <pc:picChg chg="add">
          <ac:chgData name="Jordan Monson" userId="4a878adf-5783-47f1-8f45-521f8f2ef3cb" providerId="ADAL" clId="{CAEB9CC4-C3BA-4BC7-9089-6290470BD667}" dt="2025-12-10T17:51:16.364" v="557"/>
          <ac:picMkLst>
            <pc:docMk/>
            <pc:sldMk cId="3498782289" sldId="440"/>
            <ac:picMk id="2052" creationId="{C8639914-546B-31FC-CECB-7110F36EF74B}"/>
          </ac:picMkLst>
        </pc:picChg>
        <pc:picChg chg="add">
          <ac:chgData name="Jordan Monson" userId="4a878adf-5783-47f1-8f45-521f8f2ef3cb" providerId="ADAL" clId="{CAEB9CC4-C3BA-4BC7-9089-6290470BD667}" dt="2025-12-10T17:51:30.454" v="558"/>
          <ac:picMkLst>
            <pc:docMk/>
            <pc:sldMk cId="3498782289" sldId="440"/>
            <ac:picMk id="2054" creationId="{849E16DB-5CE0-6955-DA2D-74C9F3CB8660}"/>
          </ac:picMkLst>
        </pc:picChg>
        <pc:picChg chg="add">
          <ac:chgData name="Jordan Monson" userId="4a878adf-5783-47f1-8f45-521f8f2ef3cb" providerId="ADAL" clId="{CAEB9CC4-C3BA-4BC7-9089-6290470BD667}" dt="2025-12-10T17:52:32.070" v="564"/>
          <ac:picMkLst>
            <pc:docMk/>
            <pc:sldMk cId="3498782289" sldId="440"/>
            <ac:picMk id="2058" creationId="{7B8F7A89-5331-6F12-5F5E-CF2E4BDBF33B}"/>
          </ac:picMkLst>
        </pc:picChg>
        <pc:picChg chg="add">
          <ac:chgData name="Jordan Monson" userId="4a878adf-5783-47f1-8f45-521f8f2ef3cb" providerId="ADAL" clId="{CAEB9CC4-C3BA-4BC7-9089-6290470BD667}" dt="2025-12-10T17:52:44.733" v="565"/>
          <ac:picMkLst>
            <pc:docMk/>
            <pc:sldMk cId="3498782289" sldId="440"/>
            <ac:picMk id="2060" creationId="{EC24519F-AF21-029B-DC82-1DE959A00F0A}"/>
          </ac:picMkLst>
        </pc:picChg>
        <pc:picChg chg="add">
          <ac:chgData name="Jordan Monson" userId="4a878adf-5783-47f1-8f45-521f8f2ef3cb" providerId="ADAL" clId="{CAEB9CC4-C3BA-4BC7-9089-6290470BD667}" dt="2025-12-10T17:53:17.321" v="566"/>
          <ac:picMkLst>
            <pc:docMk/>
            <pc:sldMk cId="3498782289" sldId="440"/>
            <ac:picMk id="2062" creationId="{A6CE5A80-18FB-BB4D-43C3-9FCBF0691DD6}"/>
          </ac:picMkLst>
        </pc:picChg>
        <pc:picChg chg="add">
          <ac:chgData name="Jordan Monson" userId="4a878adf-5783-47f1-8f45-521f8f2ef3cb" providerId="ADAL" clId="{CAEB9CC4-C3BA-4BC7-9089-6290470BD667}" dt="2025-12-10T17:57:12.404" v="572"/>
          <ac:picMkLst>
            <pc:docMk/>
            <pc:sldMk cId="3498782289" sldId="440"/>
            <ac:picMk id="2066" creationId="{AECE1E4C-0807-CC81-24AD-DFA9FC728D2E}"/>
          </ac:picMkLst>
        </pc:picChg>
        <pc:picChg chg="add del">
          <ac:chgData name="Jordan Monson" userId="4a878adf-5783-47f1-8f45-521f8f2ef3cb" providerId="ADAL" clId="{CAEB9CC4-C3BA-4BC7-9089-6290470BD667}" dt="2025-12-10T17:59:50.643" v="574" actId="478"/>
          <ac:picMkLst>
            <pc:docMk/>
            <pc:sldMk cId="3498782289" sldId="440"/>
            <ac:picMk id="2068" creationId="{4FC8E718-971E-E423-9DAF-FA303C54A2DB}"/>
          </ac:picMkLst>
        </pc:picChg>
        <pc:picChg chg="add del">
          <ac:chgData name="Jordan Monson" userId="4a878adf-5783-47f1-8f45-521f8f2ef3cb" providerId="ADAL" clId="{CAEB9CC4-C3BA-4BC7-9089-6290470BD667}" dt="2025-12-10T17:59:54.809" v="576" actId="478"/>
          <ac:picMkLst>
            <pc:docMk/>
            <pc:sldMk cId="3498782289" sldId="440"/>
            <ac:picMk id="2070" creationId="{1E4DF78F-0FD5-59A2-774D-C24A385C2497}"/>
          </ac:picMkLst>
        </pc:picChg>
        <pc:picChg chg="add del">
          <ac:chgData name="Jordan Monson" userId="4a878adf-5783-47f1-8f45-521f8f2ef3cb" providerId="ADAL" clId="{CAEB9CC4-C3BA-4BC7-9089-6290470BD667}" dt="2025-12-10T18:00:10.520" v="578" actId="478"/>
          <ac:picMkLst>
            <pc:docMk/>
            <pc:sldMk cId="3498782289" sldId="440"/>
            <ac:picMk id="2072" creationId="{0F7CA6FC-8D37-9EDA-F42F-C55BCA6F14BF}"/>
          </ac:picMkLst>
        </pc:picChg>
        <pc:picChg chg="add del">
          <ac:chgData name="Jordan Monson" userId="4a878adf-5783-47f1-8f45-521f8f2ef3cb" providerId="ADAL" clId="{CAEB9CC4-C3BA-4BC7-9089-6290470BD667}" dt="2025-12-10T18:00:32.594" v="580" actId="478"/>
          <ac:picMkLst>
            <pc:docMk/>
            <pc:sldMk cId="3498782289" sldId="440"/>
            <ac:picMk id="2074" creationId="{D2217FFD-B938-587F-1698-9A9A344F554C}"/>
          </ac:picMkLst>
        </pc:picChg>
        <pc:picChg chg="add del">
          <ac:chgData name="Jordan Monson" userId="4a878adf-5783-47f1-8f45-521f8f2ef3cb" providerId="ADAL" clId="{CAEB9CC4-C3BA-4BC7-9089-6290470BD667}" dt="2025-12-10T18:00:57.811" v="582" actId="478"/>
          <ac:picMkLst>
            <pc:docMk/>
            <pc:sldMk cId="3498782289" sldId="440"/>
            <ac:picMk id="2076" creationId="{41C816FE-5B9B-8143-701E-31748EBC6C46}"/>
          </ac:picMkLst>
        </pc:picChg>
        <pc:picChg chg="add del">
          <ac:chgData name="Jordan Monson" userId="4a878adf-5783-47f1-8f45-521f8f2ef3cb" providerId="ADAL" clId="{CAEB9CC4-C3BA-4BC7-9089-6290470BD667}" dt="2025-12-10T18:01:08.154" v="584" actId="478"/>
          <ac:picMkLst>
            <pc:docMk/>
            <pc:sldMk cId="3498782289" sldId="440"/>
            <ac:picMk id="2078" creationId="{DF6315FE-79BA-1519-9492-3DCCE724463D}"/>
          </ac:picMkLst>
        </pc:picChg>
        <pc:picChg chg="add del">
          <ac:chgData name="Jordan Monson" userId="4a878adf-5783-47f1-8f45-521f8f2ef3cb" providerId="ADAL" clId="{CAEB9CC4-C3BA-4BC7-9089-6290470BD667}" dt="2025-12-10T18:01:40.678" v="586" actId="478"/>
          <ac:picMkLst>
            <pc:docMk/>
            <pc:sldMk cId="3498782289" sldId="440"/>
            <ac:picMk id="2080" creationId="{3DFFA526-1744-D624-7344-6384E7035B55}"/>
          </ac:picMkLst>
        </pc:picChg>
        <pc:picChg chg="add del">
          <ac:chgData name="Jordan Monson" userId="4a878adf-5783-47f1-8f45-521f8f2ef3cb" providerId="ADAL" clId="{CAEB9CC4-C3BA-4BC7-9089-6290470BD667}" dt="2025-12-10T18:01:52.382" v="588" actId="478"/>
          <ac:picMkLst>
            <pc:docMk/>
            <pc:sldMk cId="3498782289" sldId="440"/>
            <ac:picMk id="2082" creationId="{A95C3379-0D21-B9FC-F37D-BC4804BCF387}"/>
          </ac:picMkLst>
        </pc:picChg>
        <pc:picChg chg="add del">
          <ac:chgData name="Jordan Monson" userId="4a878adf-5783-47f1-8f45-521f8f2ef3cb" providerId="ADAL" clId="{CAEB9CC4-C3BA-4BC7-9089-6290470BD667}" dt="2025-12-10T18:02:05.140" v="590" actId="478"/>
          <ac:picMkLst>
            <pc:docMk/>
            <pc:sldMk cId="3498782289" sldId="440"/>
            <ac:picMk id="2084" creationId="{4670E461-9F27-5FC6-DD49-9C526502EFA9}"/>
          </ac:picMkLst>
        </pc:picChg>
        <pc:picChg chg="add del">
          <ac:chgData name="Jordan Monson" userId="4a878adf-5783-47f1-8f45-521f8f2ef3cb" providerId="ADAL" clId="{CAEB9CC4-C3BA-4BC7-9089-6290470BD667}" dt="2025-12-10T18:03:09.695" v="592" actId="478"/>
          <ac:picMkLst>
            <pc:docMk/>
            <pc:sldMk cId="3498782289" sldId="440"/>
            <ac:picMk id="2086" creationId="{B2700B0D-05B6-3BAB-E595-37E3B406E792}"/>
          </ac:picMkLst>
        </pc:picChg>
        <pc:picChg chg="add del">
          <ac:chgData name="Jordan Monson" userId="4a878adf-5783-47f1-8f45-521f8f2ef3cb" providerId="ADAL" clId="{CAEB9CC4-C3BA-4BC7-9089-6290470BD667}" dt="2025-12-10T18:04:48.869" v="594" actId="478"/>
          <ac:picMkLst>
            <pc:docMk/>
            <pc:sldMk cId="3498782289" sldId="440"/>
            <ac:picMk id="2088" creationId="{94B9A34E-7518-153C-32EC-1D1BED8E0898}"/>
          </ac:picMkLst>
        </pc:picChg>
        <pc:picChg chg="add del">
          <ac:chgData name="Jordan Monson" userId="4a878adf-5783-47f1-8f45-521f8f2ef3cb" providerId="ADAL" clId="{CAEB9CC4-C3BA-4BC7-9089-6290470BD667}" dt="2025-12-10T18:05:35.384" v="600" actId="478"/>
          <ac:picMkLst>
            <pc:docMk/>
            <pc:sldMk cId="3498782289" sldId="440"/>
            <ac:picMk id="2092" creationId="{C6CC1FFE-33DA-F280-6E91-089D4F51466E}"/>
          </ac:picMkLst>
        </pc:picChg>
        <pc:picChg chg="add del">
          <ac:chgData name="Jordan Monson" userId="4a878adf-5783-47f1-8f45-521f8f2ef3cb" providerId="ADAL" clId="{CAEB9CC4-C3BA-4BC7-9089-6290470BD667}" dt="2025-12-10T18:06:07.152" v="604" actId="478"/>
          <ac:picMkLst>
            <pc:docMk/>
            <pc:sldMk cId="3498782289" sldId="440"/>
            <ac:picMk id="2096" creationId="{6B2E0520-AF83-1208-9226-79DF5EED4E19}"/>
          </ac:picMkLst>
        </pc:picChg>
        <pc:picChg chg="add del">
          <ac:chgData name="Jordan Monson" userId="4a878adf-5783-47f1-8f45-521f8f2ef3cb" providerId="ADAL" clId="{CAEB9CC4-C3BA-4BC7-9089-6290470BD667}" dt="2025-12-10T18:06:49.442" v="610" actId="478"/>
          <ac:picMkLst>
            <pc:docMk/>
            <pc:sldMk cId="3498782289" sldId="440"/>
            <ac:picMk id="2100" creationId="{A66BECD8-9E88-B62B-4427-88BE3DD7CEB0}"/>
          </ac:picMkLst>
        </pc:picChg>
      </pc:sldChg>
      <pc:sldChg chg="addSp delSp modSp mod">
        <pc:chgData name="Jordan Monson" userId="4a878adf-5783-47f1-8f45-521f8f2ef3cb" providerId="ADAL" clId="{CAEB9CC4-C3BA-4BC7-9089-6290470BD667}" dt="2025-12-10T18:06:37.458" v="608" actId="478"/>
        <pc:sldMkLst>
          <pc:docMk/>
          <pc:sldMk cId="1825035975" sldId="441"/>
        </pc:sldMkLst>
        <pc:spChg chg="add del">
          <ac:chgData name="Jordan Monson" userId="4a878adf-5783-47f1-8f45-521f8f2ef3cb" providerId="ADAL" clId="{CAEB9CC4-C3BA-4BC7-9089-6290470BD667}" dt="2025-12-10T18:05:10.522" v="598" actId="478"/>
          <ac:spMkLst>
            <pc:docMk/>
            <pc:sldMk cId="1825035975" sldId="441"/>
            <ac:spMk id="3" creationId="{B6A77BAF-A804-F96E-05FD-C25B2564096F}"/>
          </ac:spMkLst>
        </pc:spChg>
        <pc:spChg chg="add del">
          <ac:chgData name="Jordan Monson" userId="4a878adf-5783-47f1-8f45-521f8f2ef3cb" providerId="ADAL" clId="{CAEB9CC4-C3BA-4BC7-9089-6290470BD667}" dt="2025-12-10T18:06:37.458" v="608" actId="478"/>
          <ac:spMkLst>
            <pc:docMk/>
            <pc:sldMk cId="1825035975" sldId="441"/>
            <ac:spMk id="4" creationId="{5AF861B8-07C2-F9BA-4B66-22DB52D0C873}"/>
          </ac:spMkLst>
        </pc:spChg>
        <pc:spChg chg="add del mod">
          <ac:chgData name="Jordan Monson" userId="4a878adf-5783-47f1-8f45-521f8f2ef3cb" providerId="ADAL" clId="{CAEB9CC4-C3BA-4BC7-9089-6290470BD667}" dt="2025-12-10T17:49:14.953" v="539" actId="21"/>
          <ac:spMkLst>
            <pc:docMk/>
            <pc:sldMk cId="1825035975" sldId="441"/>
            <ac:spMk id="7" creationId="{A0997F8B-C645-750D-BB9A-CE14415DB6A6}"/>
          </ac:spMkLst>
        </pc:spChg>
      </pc:sldChg>
      <pc:sldChg chg="addSp delSp modSp mod setBg">
        <pc:chgData name="Jordan Monson" userId="4a878adf-5783-47f1-8f45-521f8f2ef3cb" providerId="ADAL" clId="{CAEB9CC4-C3BA-4BC7-9089-6290470BD667}" dt="2025-12-09T22:06:40.519" v="47" actId="14100"/>
        <pc:sldMkLst>
          <pc:docMk/>
          <pc:sldMk cId="1073802811" sldId="443"/>
        </pc:sldMkLst>
        <pc:spChg chg="mod">
          <ac:chgData name="Jordan Monson" userId="4a878adf-5783-47f1-8f45-521f8f2ef3cb" providerId="ADAL" clId="{CAEB9CC4-C3BA-4BC7-9089-6290470BD667}" dt="2025-12-09T22:06:40.519" v="47" actId="14100"/>
          <ac:spMkLst>
            <pc:docMk/>
            <pc:sldMk cId="1073802811" sldId="443"/>
            <ac:spMk id="2" creationId="{D9AA0060-6BE9-4964-9FDB-F4456574F770}"/>
          </ac:spMkLst>
        </pc:spChg>
        <pc:spChg chg="del mod">
          <ac:chgData name="Jordan Monson" userId="4a878adf-5783-47f1-8f45-521f8f2ef3cb" providerId="ADAL" clId="{CAEB9CC4-C3BA-4BC7-9089-6290470BD667}" dt="2025-12-09T22:06:20.776" v="45" actId="22"/>
          <ac:spMkLst>
            <pc:docMk/>
            <pc:sldMk cId="1073802811" sldId="443"/>
            <ac:spMk id="3" creationId="{5665381F-198C-7659-7BAB-234E87E13550}"/>
          </ac:spMkLst>
        </pc:spChg>
        <pc:spChg chg="add">
          <ac:chgData name="Jordan Monson" userId="4a878adf-5783-47f1-8f45-521f8f2ef3cb" providerId="ADAL" clId="{CAEB9CC4-C3BA-4BC7-9089-6290470BD667}" dt="2025-12-09T22:06:33.605" v="46" actId="26606"/>
          <ac:spMkLst>
            <pc:docMk/>
            <pc:sldMk cId="1073802811" sldId="443"/>
            <ac:spMk id="10" creationId="{16C5FA50-8D52-4617-AF91-5C7B1C8352F1}"/>
          </ac:spMkLst>
        </pc:spChg>
        <pc:spChg chg="add">
          <ac:chgData name="Jordan Monson" userId="4a878adf-5783-47f1-8f45-521f8f2ef3cb" providerId="ADAL" clId="{CAEB9CC4-C3BA-4BC7-9089-6290470BD667}" dt="2025-12-09T22:06:33.605" v="46" actId="26606"/>
          <ac:spMkLst>
            <pc:docMk/>
            <pc:sldMk cId="1073802811" sldId="443"/>
            <ac:spMk id="12" creationId="{E223798C-12AD-4B0C-A50C-D676347D67CF}"/>
          </ac:spMkLst>
        </pc:spChg>
        <pc:picChg chg="add mod ord">
          <ac:chgData name="Jordan Monson" userId="4a878adf-5783-47f1-8f45-521f8f2ef3cb" providerId="ADAL" clId="{CAEB9CC4-C3BA-4BC7-9089-6290470BD667}" dt="2025-12-09T22:06:33.605" v="46" actId="26606"/>
          <ac:picMkLst>
            <pc:docMk/>
            <pc:sldMk cId="1073802811" sldId="443"/>
            <ac:picMk id="5" creationId="{315DA0E0-F6A8-8182-14DB-2CDD84C3FBBE}"/>
          </ac:picMkLst>
        </pc:picChg>
      </pc:sldChg>
      <pc:sldChg chg="addSp delSp modSp mod setBg">
        <pc:chgData name="Jordan Monson" userId="4a878adf-5783-47f1-8f45-521f8f2ef3cb" providerId="ADAL" clId="{CAEB9CC4-C3BA-4BC7-9089-6290470BD667}" dt="2025-12-09T21:56:00.864" v="33" actId="1076"/>
        <pc:sldMkLst>
          <pc:docMk/>
          <pc:sldMk cId="152526583" sldId="444"/>
        </pc:sldMkLst>
        <pc:spChg chg="mod ord">
          <ac:chgData name="Jordan Monson" userId="4a878adf-5783-47f1-8f45-521f8f2ef3cb" providerId="ADAL" clId="{CAEB9CC4-C3BA-4BC7-9089-6290470BD667}" dt="2025-12-09T21:55:46.506" v="32" actId="403"/>
          <ac:spMkLst>
            <pc:docMk/>
            <pc:sldMk cId="152526583" sldId="444"/>
            <ac:spMk id="2" creationId="{21BA3963-9109-58DF-AAD6-87C4AF785269}"/>
          </ac:spMkLst>
        </pc:spChg>
        <pc:spChg chg="add del mod">
          <ac:chgData name="Jordan Monson" userId="4a878adf-5783-47f1-8f45-521f8f2ef3cb" providerId="ADAL" clId="{CAEB9CC4-C3BA-4BC7-9089-6290470BD667}" dt="2025-12-09T21:53:19.139" v="22" actId="22"/>
          <ac:spMkLst>
            <pc:docMk/>
            <pc:sldMk cId="152526583" sldId="444"/>
            <ac:spMk id="3" creationId="{65455393-1E09-E6E1-64AD-6679EE488C37}"/>
          </ac:spMkLst>
        </pc:spChg>
        <pc:spChg chg="del">
          <ac:chgData name="Jordan Monson" userId="4a878adf-5783-47f1-8f45-521f8f2ef3cb" providerId="ADAL" clId="{CAEB9CC4-C3BA-4BC7-9089-6290470BD667}" dt="2025-12-09T21:53:21.562" v="23" actId="478"/>
          <ac:spMkLst>
            <pc:docMk/>
            <pc:sldMk cId="152526583" sldId="444"/>
            <ac:spMk id="5" creationId="{000066EE-4514-93CC-E175-29C193FE8332}"/>
          </ac:spMkLst>
        </pc:spChg>
        <pc:spChg chg="add">
          <ac:chgData name="Jordan Monson" userId="4a878adf-5783-47f1-8f45-521f8f2ef3cb" providerId="ADAL" clId="{CAEB9CC4-C3BA-4BC7-9089-6290470BD667}" dt="2025-12-09T21:53:35.505" v="24" actId="26606"/>
          <ac:spMkLst>
            <pc:docMk/>
            <pc:sldMk cId="152526583" sldId="444"/>
            <ac:spMk id="12" creationId="{37C89E4B-3C9F-44B9-8B86-D9E3D112D8EC}"/>
          </ac:spMkLst>
        </pc:spChg>
        <pc:picChg chg="del">
          <ac:chgData name="Jordan Monson" userId="4a878adf-5783-47f1-8f45-521f8f2ef3cb" providerId="ADAL" clId="{CAEB9CC4-C3BA-4BC7-9089-6290470BD667}" dt="2025-12-09T21:53:12.511" v="21" actId="478"/>
          <ac:picMkLst>
            <pc:docMk/>
            <pc:sldMk cId="152526583" sldId="444"/>
            <ac:picMk id="4" creationId="{BA0A61C0-5D44-A368-E586-E988C37A646B}"/>
          </ac:picMkLst>
        </pc:picChg>
        <pc:picChg chg="add mod ord">
          <ac:chgData name="Jordan Monson" userId="4a878adf-5783-47f1-8f45-521f8f2ef3cb" providerId="ADAL" clId="{CAEB9CC4-C3BA-4BC7-9089-6290470BD667}" dt="2025-12-09T21:56:00.864" v="33" actId="1076"/>
          <ac:picMkLst>
            <pc:docMk/>
            <pc:sldMk cId="152526583" sldId="444"/>
            <ac:picMk id="7" creationId="{0FFA4438-C966-E709-3F73-D814564F8529}"/>
          </ac:picMkLst>
        </pc:picChg>
        <pc:cxnChg chg="add">
          <ac:chgData name="Jordan Monson" userId="4a878adf-5783-47f1-8f45-521f8f2ef3cb" providerId="ADAL" clId="{CAEB9CC4-C3BA-4BC7-9089-6290470BD667}" dt="2025-12-09T21:53:35.505" v="24" actId="26606"/>
          <ac:cxnSpMkLst>
            <pc:docMk/>
            <pc:sldMk cId="152526583" sldId="444"/>
            <ac:cxnSpMk id="14" creationId="{AA2EAA10-076F-46BD-8F0F-B9A2FB77A85C}"/>
          </ac:cxnSpMkLst>
        </pc:cxnChg>
        <pc:cxnChg chg="add">
          <ac:chgData name="Jordan Monson" userId="4a878adf-5783-47f1-8f45-521f8f2ef3cb" providerId="ADAL" clId="{CAEB9CC4-C3BA-4BC7-9089-6290470BD667}" dt="2025-12-09T21:53:35.505" v="24" actId="26606"/>
          <ac:cxnSpMkLst>
            <pc:docMk/>
            <pc:sldMk cId="152526583" sldId="444"/>
            <ac:cxnSpMk id="16" creationId="{D891E407-403B-4764-86C9-33A56D3BCAA3}"/>
          </ac:cxnSpMkLst>
        </pc:cxnChg>
      </pc:sldChg>
      <pc:sldChg chg="addSp delSp modSp mod ord setBg">
        <pc:chgData name="Jordan Monson" userId="4a878adf-5783-47f1-8f45-521f8f2ef3cb" providerId="ADAL" clId="{CAEB9CC4-C3BA-4BC7-9089-6290470BD667}" dt="2025-12-10T18:31:22.951" v="707" actId="20577"/>
        <pc:sldMkLst>
          <pc:docMk/>
          <pc:sldMk cId="2212503308" sldId="445"/>
        </pc:sldMkLst>
        <pc:spChg chg="mod">
          <ac:chgData name="Jordan Monson" userId="4a878adf-5783-47f1-8f45-521f8f2ef3cb" providerId="ADAL" clId="{CAEB9CC4-C3BA-4BC7-9089-6290470BD667}" dt="2025-12-10T18:31:22.951" v="707" actId="20577"/>
          <ac:spMkLst>
            <pc:docMk/>
            <pc:sldMk cId="2212503308" sldId="445"/>
            <ac:spMk id="2" creationId="{F64EC564-F7FC-7E8A-F4E9-DBF44B912083}"/>
          </ac:spMkLst>
        </pc:spChg>
        <pc:spChg chg="del">
          <ac:chgData name="Jordan Monson" userId="4a878adf-5783-47f1-8f45-521f8f2ef3cb" providerId="ADAL" clId="{CAEB9CC4-C3BA-4BC7-9089-6290470BD667}" dt="2025-12-09T22:07:11.165" v="48" actId="22"/>
          <ac:spMkLst>
            <pc:docMk/>
            <pc:sldMk cId="2212503308" sldId="445"/>
            <ac:spMk id="3" creationId="{83FE9EFF-E3FA-CC1F-0DBF-70580C5DBD96}"/>
          </ac:spMkLst>
        </pc:spChg>
        <pc:spChg chg="add">
          <ac:chgData name="Jordan Monson" userId="4a878adf-5783-47f1-8f45-521f8f2ef3cb" providerId="ADAL" clId="{CAEB9CC4-C3BA-4BC7-9089-6290470BD667}" dt="2025-12-09T22:07:21.345" v="57" actId="26606"/>
          <ac:spMkLst>
            <pc:docMk/>
            <pc:sldMk cId="2212503308" sldId="445"/>
            <ac:spMk id="10" creationId="{16C5FA50-8D52-4617-AF91-5C7B1C8352F1}"/>
          </ac:spMkLst>
        </pc:spChg>
        <pc:spChg chg="add">
          <ac:chgData name="Jordan Monson" userId="4a878adf-5783-47f1-8f45-521f8f2ef3cb" providerId="ADAL" clId="{CAEB9CC4-C3BA-4BC7-9089-6290470BD667}" dt="2025-12-09T22:07:21.345" v="57" actId="26606"/>
          <ac:spMkLst>
            <pc:docMk/>
            <pc:sldMk cId="2212503308" sldId="445"/>
            <ac:spMk id="12" creationId="{E223798C-12AD-4B0C-A50C-D676347D67CF}"/>
          </ac:spMkLst>
        </pc:spChg>
        <pc:picChg chg="add mod ord">
          <ac:chgData name="Jordan Monson" userId="4a878adf-5783-47f1-8f45-521f8f2ef3cb" providerId="ADAL" clId="{CAEB9CC4-C3BA-4BC7-9089-6290470BD667}" dt="2025-12-09T22:07:21.345" v="57" actId="26606"/>
          <ac:picMkLst>
            <pc:docMk/>
            <pc:sldMk cId="2212503308" sldId="445"/>
            <ac:picMk id="5" creationId="{8287FAA3-2826-5706-3553-2918C2EBA544}"/>
          </ac:picMkLst>
        </pc:picChg>
      </pc:sldChg>
      <pc:sldChg chg="addSp delSp modSp mod setBg">
        <pc:chgData name="Jordan Monson" userId="4a878adf-5783-47f1-8f45-521f8f2ef3cb" providerId="ADAL" clId="{CAEB9CC4-C3BA-4BC7-9089-6290470BD667}" dt="2025-12-09T22:08:52.781" v="79" actId="26606"/>
        <pc:sldMkLst>
          <pc:docMk/>
          <pc:sldMk cId="498761704" sldId="447"/>
        </pc:sldMkLst>
        <pc:spChg chg="mod">
          <ac:chgData name="Jordan Monson" userId="4a878adf-5783-47f1-8f45-521f8f2ef3cb" providerId="ADAL" clId="{CAEB9CC4-C3BA-4BC7-9089-6290470BD667}" dt="2025-12-09T22:08:52.781" v="79" actId="26606"/>
          <ac:spMkLst>
            <pc:docMk/>
            <pc:sldMk cId="498761704" sldId="447"/>
            <ac:spMk id="2" creationId="{922A4A05-58A5-997F-31C6-B7F3B2EB3F23}"/>
          </ac:spMkLst>
        </pc:spChg>
        <pc:spChg chg="del">
          <ac:chgData name="Jordan Monson" userId="4a878adf-5783-47f1-8f45-521f8f2ef3cb" providerId="ADAL" clId="{CAEB9CC4-C3BA-4BC7-9089-6290470BD667}" dt="2025-12-09T22:08:50.143" v="78" actId="22"/>
          <ac:spMkLst>
            <pc:docMk/>
            <pc:sldMk cId="498761704" sldId="447"/>
            <ac:spMk id="3" creationId="{D9EE33D1-6E1E-29DF-450B-C76F79658257}"/>
          </ac:spMkLst>
        </pc:spChg>
        <pc:spChg chg="add">
          <ac:chgData name="Jordan Monson" userId="4a878adf-5783-47f1-8f45-521f8f2ef3cb" providerId="ADAL" clId="{CAEB9CC4-C3BA-4BC7-9089-6290470BD667}" dt="2025-12-09T22:08:52.781" v="79" actId="26606"/>
          <ac:spMkLst>
            <pc:docMk/>
            <pc:sldMk cId="498761704" sldId="447"/>
            <ac:spMk id="10" creationId="{16C5FA50-8D52-4617-AF91-5C7B1C8352F1}"/>
          </ac:spMkLst>
        </pc:spChg>
        <pc:spChg chg="add">
          <ac:chgData name="Jordan Monson" userId="4a878adf-5783-47f1-8f45-521f8f2ef3cb" providerId="ADAL" clId="{CAEB9CC4-C3BA-4BC7-9089-6290470BD667}" dt="2025-12-09T22:08:52.781" v="79" actId="26606"/>
          <ac:spMkLst>
            <pc:docMk/>
            <pc:sldMk cId="498761704" sldId="447"/>
            <ac:spMk id="12" creationId="{E223798C-12AD-4B0C-A50C-D676347D67CF}"/>
          </ac:spMkLst>
        </pc:spChg>
        <pc:picChg chg="add mod ord">
          <ac:chgData name="Jordan Monson" userId="4a878adf-5783-47f1-8f45-521f8f2ef3cb" providerId="ADAL" clId="{CAEB9CC4-C3BA-4BC7-9089-6290470BD667}" dt="2025-12-09T22:08:52.781" v="79" actId="26606"/>
          <ac:picMkLst>
            <pc:docMk/>
            <pc:sldMk cId="498761704" sldId="447"/>
            <ac:picMk id="5" creationId="{D539D4F8-082D-2EA0-4C8A-EA266843DAFC}"/>
          </ac:picMkLst>
        </pc:picChg>
      </pc:sldChg>
      <pc:sldChg chg="addSp delSp modSp mod ord setBg">
        <pc:chgData name="Jordan Monson" userId="4a878adf-5783-47f1-8f45-521f8f2ef3cb" providerId="ADAL" clId="{CAEB9CC4-C3BA-4BC7-9089-6290470BD667}" dt="2025-12-10T18:31:04.391" v="703" actId="20577"/>
        <pc:sldMkLst>
          <pc:docMk/>
          <pc:sldMk cId="2150696957" sldId="449"/>
        </pc:sldMkLst>
        <pc:spChg chg="mod">
          <ac:chgData name="Jordan Monson" userId="4a878adf-5783-47f1-8f45-521f8f2ef3cb" providerId="ADAL" clId="{CAEB9CC4-C3BA-4BC7-9089-6290470BD667}" dt="2025-12-10T18:31:04.391" v="703" actId="20577"/>
          <ac:spMkLst>
            <pc:docMk/>
            <pc:sldMk cId="2150696957" sldId="449"/>
            <ac:spMk id="2" creationId="{36541864-CCAF-0502-CC00-C56CFF76A8B8}"/>
          </ac:spMkLst>
        </pc:spChg>
        <pc:spChg chg="del">
          <ac:chgData name="Jordan Monson" userId="4a878adf-5783-47f1-8f45-521f8f2ef3cb" providerId="ADAL" clId="{CAEB9CC4-C3BA-4BC7-9089-6290470BD667}" dt="2025-12-09T22:09:29.554" v="85" actId="22"/>
          <ac:spMkLst>
            <pc:docMk/>
            <pc:sldMk cId="2150696957" sldId="449"/>
            <ac:spMk id="3" creationId="{784952BF-CFEE-3EA5-B956-4055D40D72B5}"/>
          </ac:spMkLst>
        </pc:spChg>
        <pc:spChg chg="add">
          <ac:chgData name="Jordan Monson" userId="4a878adf-5783-47f1-8f45-521f8f2ef3cb" providerId="ADAL" clId="{CAEB9CC4-C3BA-4BC7-9089-6290470BD667}" dt="2025-12-09T22:09:31.504" v="86" actId="26606"/>
          <ac:spMkLst>
            <pc:docMk/>
            <pc:sldMk cId="2150696957" sldId="449"/>
            <ac:spMk id="10" creationId="{16C5FA50-8D52-4617-AF91-5C7B1C8352F1}"/>
          </ac:spMkLst>
        </pc:spChg>
        <pc:spChg chg="add">
          <ac:chgData name="Jordan Monson" userId="4a878adf-5783-47f1-8f45-521f8f2ef3cb" providerId="ADAL" clId="{CAEB9CC4-C3BA-4BC7-9089-6290470BD667}" dt="2025-12-09T22:09:31.504" v="86" actId="26606"/>
          <ac:spMkLst>
            <pc:docMk/>
            <pc:sldMk cId="2150696957" sldId="449"/>
            <ac:spMk id="12" creationId="{E223798C-12AD-4B0C-A50C-D676347D67CF}"/>
          </ac:spMkLst>
        </pc:spChg>
        <pc:picChg chg="add mod ord">
          <ac:chgData name="Jordan Monson" userId="4a878adf-5783-47f1-8f45-521f8f2ef3cb" providerId="ADAL" clId="{CAEB9CC4-C3BA-4BC7-9089-6290470BD667}" dt="2025-12-09T22:09:31.504" v="86" actId="26606"/>
          <ac:picMkLst>
            <pc:docMk/>
            <pc:sldMk cId="2150696957" sldId="449"/>
            <ac:picMk id="5" creationId="{A647400E-3C9C-4E0C-DC18-1714B8F201DF}"/>
          </ac:picMkLst>
        </pc:picChg>
      </pc:sldChg>
      <pc:sldChg chg="addSp delSp modSp mod setBg">
        <pc:chgData name="Jordan Monson" userId="4a878adf-5783-47f1-8f45-521f8f2ef3cb" providerId="ADAL" clId="{CAEB9CC4-C3BA-4BC7-9089-6290470BD667}" dt="2025-12-10T18:29:48.402" v="697" actId="20577"/>
        <pc:sldMkLst>
          <pc:docMk/>
          <pc:sldMk cId="4018104353" sldId="451"/>
        </pc:sldMkLst>
        <pc:spChg chg="mod">
          <ac:chgData name="Jordan Monson" userId="4a878adf-5783-47f1-8f45-521f8f2ef3cb" providerId="ADAL" clId="{CAEB9CC4-C3BA-4BC7-9089-6290470BD667}" dt="2025-12-10T18:29:48.402" v="697" actId="20577"/>
          <ac:spMkLst>
            <pc:docMk/>
            <pc:sldMk cId="4018104353" sldId="451"/>
            <ac:spMk id="2" creationId="{D73E6E7B-08DC-BFE8-4A8E-ECA3BAE103CC}"/>
          </ac:spMkLst>
        </pc:spChg>
        <pc:spChg chg="add del mod">
          <ac:chgData name="Jordan Monson" userId="4a878adf-5783-47f1-8f45-521f8f2ef3cb" providerId="ADAL" clId="{CAEB9CC4-C3BA-4BC7-9089-6290470BD667}" dt="2025-12-10T18:29:03.842" v="677" actId="22"/>
          <ac:spMkLst>
            <pc:docMk/>
            <pc:sldMk cId="4018104353" sldId="451"/>
            <ac:spMk id="3" creationId="{E2801781-E5EE-B69F-C0B3-DE4D4DD7E9D8}"/>
          </ac:spMkLst>
        </pc:spChg>
        <pc:spChg chg="del">
          <ac:chgData name="Jordan Monson" userId="4a878adf-5783-47f1-8f45-521f8f2ef3cb" providerId="ADAL" clId="{CAEB9CC4-C3BA-4BC7-9089-6290470BD667}" dt="2025-12-09T22:09:58.807" v="87" actId="22"/>
          <ac:spMkLst>
            <pc:docMk/>
            <pc:sldMk cId="4018104353" sldId="451"/>
            <ac:spMk id="3" creationId="{FCB44436-08CA-6CDA-0C87-18A7A17375F0}"/>
          </ac:spMkLst>
        </pc:spChg>
        <pc:spChg chg="add">
          <ac:chgData name="Jordan Monson" userId="4a878adf-5783-47f1-8f45-521f8f2ef3cb" providerId="ADAL" clId="{CAEB9CC4-C3BA-4BC7-9089-6290470BD667}" dt="2025-12-09T22:10:00.702" v="88" actId="26606"/>
          <ac:spMkLst>
            <pc:docMk/>
            <pc:sldMk cId="4018104353" sldId="451"/>
            <ac:spMk id="10" creationId="{16C5FA50-8D52-4617-AF91-5C7B1C8352F1}"/>
          </ac:spMkLst>
        </pc:spChg>
        <pc:spChg chg="add">
          <ac:chgData name="Jordan Monson" userId="4a878adf-5783-47f1-8f45-521f8f2ef3cb" providerId="ADAL" clId="{CAEB9CC4-C3BA-4BC7-9089-6290470BD667}" dt="2025-12-09T22:10:00.702" v="88" actId="26606"/>
          <ac:spMkLst>
            <pc:docMk/>
            <pc:sldMk cId="4018104353" sldId="451"/>
            <ac:spMk id="12" creationId="{E223798C-12AD-4B0C-A50C-D676347D67CF}"/>
          </ac:spMkLst>
        </pc:spChg>
        <pc:picChg chg="add del mod ord">
          <ac:chgData name="Jordan Monson" userId="4a878adf-5783-47f1-8f45-521f8f2ef3cb" providerId="ADAL" clId="{CAEB9CC4-C3BA-4BC7-9089-6290470BD667}" dt="2025-12-10T18:29:00.069" v="676" actId="478"/>
          <ac:picMkLst>
            <pc:docMk/>
            <pc:sldMk cId="4018104353" sldId="451"/>
            <ac:picMk id="5" creationId="{9DF765D5-29D1-F406-7882-933B7DD4C969}"/>
          </ac:picMkLst>
        </pc:picChg>
        <pc:picChg chg="add mod ord">
          <ac:chgData name="Jordan Monson" userId="4a878adf-5783-47f1-8f45-521f8f2ef3cb" providerId="ADAL" clId="{CAEB9CC4-C3BA-4BC7-9089-6290470BD667}" dt="2025-12-10T18:29:36.475" v="681" actId="1076"/>
          <ac:picMkLst>
            <pc:docMk/>
            <pc:sldMk cId="4018104353" sldId="451"/>
            <ac:picMk id="6" creationId="{4C24E3D4-4B9B-D23A-09A3-7EB9F805EC2F}"/>
          </ac:picMkLst>
        </pc:picChg>
      </pc:sldChg>
      <pc:sldChg chg="modNotesTx">
        <pc:chgData name="Jordan Monson" userId="4a878adf-5783-47f1-8f45-521f8f2ef3cb" providerId="ADAL" clId="{CAEB9CC4-C3BA-4BC7-9089-6290470BD667}" dt="2025-12-09T21:57:45.930" v="35" actId="20577"/>
        <pc:sldMkLst>
          <pc:docMk/>
          <pc:sldMk cId="2431382510" sldId="452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8D88B58-0826-FC4D-B811-787333D9C56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Palatino" charset="0"/>
                <a:sym typeface="Palatino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AB2C93-5C5C-A644-B0B5-9F2A76F61CA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Palatino" charset="0"/>
                <a:sym typeface="Palatino" charset="0"/>
              </a:defRPr>
            </a:lvl1pPr>
          </a:lstStyle>
          <a:p>
            <a:pPr>
              <a:defRPr/>
            </a:pPr>
            <a:fld id="{32AA4AFE-97BC-0445-A111-7B873448B29E}" type="datetimeFigureOut">
              <a:rPr lang="en-US"/>
              <a:pPr>
                <a:defRPr/>
              </a:pPr>
              <a:t>12/10/2025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A7455B-ACBF-8749-A9AE-9BF2D1FEC34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Palatino" charset="0"/>
                <a:sym typeface="Palatino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A48CE4-4E7F-274F-AE5F-9A451193CD4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Palatino" charset="0"/>
                <a:sym typeface="Palatino" charset="0"/>
              </a:defRPr>
            </a:lvl1pPr>
          </a:lstStyle>
          <a:p>
            <a:pPr>
              <a:defRPr/>
            </a:pPr>
            <a:fld id="{18176A90-F946-0443-8993-E1454D06413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0T19:49:54.531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1 18 16383,'8'-10'0,"-6"2"0,6 8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0T19:49:54.531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1 18 16383,'8'-10'0,"-6"2"0,6 8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1">
            <a:extLst>
              <a:ext uri="{FF2B5EF4-FFF2-40B4-BE49-F238E27FC236}">
                <a16:creationId xmlns:a16="http://schemas.microsoft.com/office/drawing/2014/main" id="{E985543A-B376-0B49-BA6F-8757BFD9BD4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6866" name="Rectangle 2">
            <a:extLst>
              <a:ext uri="{FF2B5EF4-FFF2-40B4-BE49-F238E27FC236}">
                <a16:creationId xmlns:a16="http://schemas.microsoft.com/office/drawing/2014/main" id="{B8A9DF8B-7BAC-3749-A987-8F1439F65D50}"/>
              </a:ext>
            </a:extLst>
          </p:cNvPr>
          <p:cNvSpPr>
            <a:spLocks noGrp="1" noChangeArrowheads="1"/>
          </p:cNvSpPr>
          <p:nvPr>
            <p:ph type="body" sz="quarter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noProof="0"/>
              <a:t>Click to edit Master text styles</a:t>
            </a:r>
          </a:p>
          <a:p>
            <a:pPr lvl="1"/>
            <a:r>
              <a:rPr lang="en-US" altLang="en-US" noProof="0"/>
              <a:t>Second level</a:t>
            </a:r>
          </a:p>
          <a:p>
            <a:pPr lvl="2"/>
            <a:r>
              <a:rPr lang="en-US" altLang="en-US" noProof="0"/>
              <a:t>Third level</a:t>
            </a:r>
          </a:p>
          <a:p>
            <a:pPr lvl="3"/>
            <a:r>
              <a:rPr lang="en-US" altLang="en-US" noProof="0"/>
              <a:t>Fourth level</a:t>
            </a:r>
          </a:p>
          <a:p>
            <a:pPr lvl="4"/>
            <a:r>
              <a:rPr lang="en-US" altLang="en-US" noProof="0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Palatino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Palatino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Palatino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Palatino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Palatino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>
            <a:extLst>
              <a:ext uri="{FF2B5EF4-FFF2-40B4-BE49-F238E27FC236}">
                <a16:creationId xmlns:a16="http://schemas.microsoft.com/office/drawing/2014/main" id="{9F175838-1AF3-E241-B11F-93F9AC4E353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4" name="Notes Placeholder 2">
            <a:extLst>
              <a:ext uri="{FF2B5EF4-FFF2-40B4-BE49-F238E27FC236}">
                <a16:creationId xmlns:a16="http://schemas.microsoft.com/office/drawing/2014/main" id="{8F9A2C6F-7619-5C4E-888B-CE69321E17B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>
                <a:latin typeface="Palatino" pitchFamily="2" charset="77"/>
              </a:rPr>
              <a:t>Introductions</a:t>
            </a:r>
          </a:p>
          <a:p>
            <a:r>
              <a:rPr lang="en-US" altLang="en-US" dirty="0">
                <a:latin typeface="Palatino" pitchFamily="2" charset="77"/>
              </a:rPr>
              <a:t>Experience</a:t>
            </a:r>
          </a:p>
          <a:p>
            <a:endParaRPr lang="en-US" altLang="en-US" dirty="0">
              <a:latin typeface="Palatino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5750625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Palatino" charset="0"/>
                <a:ea typeface="+mn-ea"/>
                <a:cs typeface="+mn-cs"/>
              </a:rPr>
              <a:t>Honoring life stories and small accomplishments.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97587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Palatino" charset="0"/>
                <a:ea typeface="+mn-ea"/>
                <a:cs typeface="+mn-cs"/>
              </a:rPr>
              <a:t>Creating and nurturing meaningful experiences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91592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AABC96-F2D8-DA50-E2BD-3A8AEAD52E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>
            <a:extLst>
              <a:ext uri="{FF2B5EF4-FFF2-40B4-BE49-F238E27FC236}">
                <a16:creationId xmlns:a16="http://schemas.microsoft.com/office/drawing/2014/main" id="{F46547B2-949B-F943-CCEF-A6ACC15FC4E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4" name="Notes Placeholder 2">
            <a:extLst>
              <a:ext uri="{FF2B5EF4-FFF2-40B4-BE49-F238E27FC236}">
                <a16:creationId xmlns:a16="http://schemas.microsoft.com/office/drawing/2014/main" id="{C29A4A35-DC2F-5486-E31E-D5C00210EDB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latin typeface="Palatino" pitchFamily="2" charset="77"/>
              </a:rPr>
              <a:t>Introductions</a:t>
            </a:r>
          </a:p>
          <a:p>
            <a:r>
              <a:rPr lang="en-US" altLang="en-US">
                <a:latin typeface="Palatino" pitchFamily="2" charset="77"/>
              </a:rPr>
              <a:t>Experience</a:t>
            </a:r>
          </a:p>
          <a:p>
            <a:endParaRPr lang="en-US" altLang="en-US">
              <a:latin typeface="Palatino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0618812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Slide Image Placeholder 1">
            <a:extLst>
              <a:ext uri="{FF2B5EF4-FFF2-40B4-BE49-F238E27FC236}">
                <a16:creationId xmlns:a16="http://schemas.microsoft.com/office/drawing/2014/main" id="{87895EC8-98ED-6142-A02D-BEDF9D7F8A1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2" name="Notes Placeholder 2">
            <a:extLst>
              <a:ext uri="{FF2B5EF4-FFF2-40B4-BE49-F238E27FC236}">
                <a16:creationId xmlns:a16="http://schemas.microsoft.com/office/drawing/2014/main" id="{A3347E4B-BE03-D740-AF56-BAC9EA98D91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Palatino" pitchFamily="2" charset="77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BB9492-24DF-286E-CBA1-233426A7A6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1">
            <a:extLst>
              <a:ext uri="{FF2B5EF4-FFF2-40B4-BE49-F238E27FC236}">
                <a16:creationId xmlns:a16="http://schemas.microsoft.com/office/drawing/2014/main" id="{9C2DD34B-E27A-CE79-10EC-E24369DE434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4578" name="Rectangle 2">
            <a:extLst>
              <a:ext uri="{FF2B5EF4-FFF2-40B4-BE49-F238E27FC236}">
                <a16:creationId xmlns:a16="http://schemas.microsoft.com/office/drawing/2014/main" id="{80438B7D-F916-4348-DC87-AA030950969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9688" eaLnBrk="1" hangingPunct="1"/>
            <a:r>
              <a:rPr lang="en-US" altLang="en-US" sz="2200">
                <a:solidFill>
                  <a:srgbClr val="000000"/>
                </a:solidFill>
                <a:latin typeface="Lucida Grande" panose="020B0600040502020204" pitchFamily="34" charset="0"/>
                <a:sym typeface="Lucida Grande" panose="020B0600040502020204" pitchFamily="34" charset="0"/>
              </a:rPr>
              <a:t>Many different ways to structure a company many historically look like this.</a:t>
            </a:r>
          </a:p>
          <a:p>
            <a:pPr marL="39688" eaLnBrk="1" hangingPunct="1"/>
            <a:endParaRPr lang="en-US" altLang="en-US" sz="2200">
              <a:solidFill>
                <a:srgbClr val="000000"/>
              </a:solidFill>
              <a:latin typeface="Lucida Grande" panose="020B0600040502020204" pitchFamily="34" charset="0"/>
              <a:sym typeface="Lucida Grande" panose="020B0600040502020204" pitchFamily="34" charset="0"/>
            </a:endParaRPr>
          </a:p>
          <a:p>
            <a:pPr marL="39688" eaLnBrk="1" hangingPunct="1"/>
            <a:r>
              <a:rPr lang="en-US" altLang="en-US" sz="2200">
                <a:solidFill>
                  <a:srgbClr val="000000"/>
                </a:solidFill>
                <a:latin typeface="Lucida Grande" panose="020B0600040502020204" pitchFamily="34" charset="0"/>
                <a:sym typeface="Lucida Grande" panose="020B0600040502020204" pitchFamily="34" charset="0"/>
              </a:rPr>
              <a:t>We don't we are a flat line organization</a:t>
            </a:r>
          </a:p>
          <a:p>
            <a:pPr marL="39688" eaLnBrk="1" hangingPunct="1"/>
            <a:endParaRPr lang="en-US" altLang="en-US" sz="2200">
              <a:solidFill>
                <a:srgbClr val="000000"/>
              </a:solidFill>
              <a:latin typeface="Lucida Grande" panose="020B0600040502020204" pitchFamily="34" charset="0"/>
              <a:sym typeface="Lucida Grande" panose="020B0600040502020204" pitchFamily="34" charset="0"/>
            </a:endParaRPr>
          </a:p>
          <a:p>
            <a:pPr marL="39688" eaLnBrk="1" hangingPunct="1"/>
            <a:r>
              <a:rPr lang="en-US" altLang="en-US" sz="2200">
                <a:solidFill>
                  <a:srgbClr val="000000"/>
                </a:solidFill>
                <a:latin typeface="Lucida Grande" panose="020B0600040502020204" pitchFamily="34" charset="0"/>
                <a:sym typeface="Lucida Grande" panose="020B0600040502020204" pitchFamily="34" charset="0"/>
              </a:rPr>
              <a:t>We are all partners with different sets of skills</a:t>
            </a:r>
          </a:p>
          <a:p>
            <a:pPr marL="39688" eaLnBrk="1" hangingPunct="1"/>
            <a:endParaRPr lang="en-US" altLang="en-US" sz="2200">
              <a:solidFill>
                <a:srgbClr val="000000"/>
              </a:solidFill>
              <a:latin typeface="Lucida Grande" panose="020B0600040502020204" pitchFamily="34" charset="0"/>
              <a:sym typeface="Lucida Grande" panose="020B0600040502020204" pitchFamily="34" charset="0"/>
            </a:endParaRPr>
          </a:p>
          <a:p>
            <a:pPr marL="39688" eaLnBrk="1" hangingPunct="1"/>
            <a:r>
              <a:rPr lang="en-US" altLang="en-US" sz="2200">
                <a:solidFill>
                  <a:srgbClr val="000000"/>
                </a:solidFill>
                <a:latin typeface="Lucida Grande" panose="020B0600040502020204" pitchFamily="34" charset="0"/>
                <a:sym typeface="Lucida Grande" panose="020B0600040502020204" pitchFamily="34" charset="0"/>
              </a:rPr>
              <a:t>We learn and grow from all of our partners in contrast to one regional president</a:t>
            </a:r>
          </a:p>
          <a:p>
            <a:pPr marL="39688" eaLnBrk="1" hangingPunct="1"/>
            <a:endParaRPr lang="en-US" altLang="en-US" sz="2200">
              <a:solidFill>
                <a:srgbClr val="000000"/>
              </a:solidFill>
              <a:latin typeface="Lucida Grande" panose="020B0600040502020204" pitchFamily="34" charset="0"/>
              <a:sym typeface="Lucida Grande" panose="020B0600040502020204" pitchFamily="34" charset="0"/>
            </a:endParaRPr>
          </a:p>
          <a:p>
            <a:pPr marL="39688" eaLnBrk="1" hangingPunct="1"/>
            <a:r>
              <a:rPr lang="en-US" altLang="en-US" sz="2200">
                <a:solidFill>
                  <a:srgbClr val="000000"/>
                </a:solidFill>
                <a:latin typeface="Lucida Grande" panose="020B0600040502020204" pitchFamily="34" charset="0"/>
                <a:sym typeface="Lucida Grande" panose="020B0600040502020204" pitchFamily="34" charset="0"/>
              </a:rPr>
              <a:t>We encourage one another to be vulnerable and to also speak up</a:t>
            </a:r>
          </a:p>
          <a:p>
            <a:pPr marL="39688" eaLnBrk="1" hangingPunct="1"/>
            <a:endParaRPr lang="en-US" altLang="en-US" sz="2200">
              <a:solidFill>
                <a:srgbClr val="000000"/>
              </a:solidFill>
              <a:latin typeface="Lucida Grande" panose="020B0600040502020204" pitchFamily="34" charset="0"/>
              <a:sym typeface="Lucida Grande" panose="020B0600040502020204" pitchFamily="34" charset="0"/>
            </a:endParaRPr>
          </a:p>
          <a:p>
            <a:pPr marL="39688" eaLnBrk="1" hangingPunct="1"/>
            <a:endParaRPr lang="en-US" altLang="en-US" sz="2200">
              <a:solidFill>
                <a:srgbClr val="000000"/>
              </a:solidFill>
              <a:latin typeface="Lucida Grande" panose="020B0600040502020204" pitchFamily="34" charset="0"/>
              <a:sym typeface="Lucida Grande" panose="020B06000405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21488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1">
            <a:extLst>
              <a:ext uri="{FF2B5EF4-FFF2-40B4-BE49-F238E27FC236}">
                <a16:creationId xmlns:a16="http://schemas.microsoft.com/office/drawing/2014/main" id="{8317EFD8-4151-5E40-985F-4865DE3AF77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4578" name="Rectangle 2">
            <a:extLst>
              <a:ext uri="{FF2B5EF4-FFF2-40B4-BE49-F238E27FC236}">
                <a16:creationId xmlns:a16="http://schemas.microsoft.com/office/drawing/2014/main" id="{605F8339-2489-3E49-A41E-E14BED23CE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9688" eaLnBrk="1" hangingPunct="1"/>
            <a:r>
              <a:rPr lang="en-US" altLang="en-US" sz="2200">
                <a:solidFill>
                  <a:srgbClr val="000000"/>
                </a:solidFill>
                <a:latin typeface="Lucida Grande" panose="020B0600040502020204" pitchFamily="34" charset="0"/>
                <a:sym typeface="Lucida Grande" panose="020B0600040502020204" pitchFamily="34" charset="0"/>
              </a:rPr>
              <a:t>Many different ways to structure a company many historically look like this.</a:t>
            </a:r>
          </a:p>
          <a:p>
            <a:pPr marL="39688" eaLnBrk="1" hangingPunct="1"/>
            <a:endParaRPr lang="en-US" altLang="en-US" sz="2200">
              <a:solidFill>
                <a:srgbClr val="000000"/>
              </a:solidFill>
              <a:latin typeface="Lucida Grande" panose="020B0600040502020204" pitchFamily="34" charset="0"/>
              <a:sym typeface="Lucida Grande" panose="020B0600040502020204" pitchFamily="34" charset="0"/>
            </a:endParaRPr>
          </a:p>
          <a:p>
            <a:pPr marL="39688" eaLnBrk="1" hangingPunct="1"/>
            <a:r>
              <a:rPr lang="en-US" altLang="en-US" sz="2200">
                <a:solidFill>
                  <a:srgbClr val="000000"/>
                </a:solidFill>
                <a:latin typeface="Lucida Grande" panose="020B0600040502020204" pitchFamily="34" charset="0"/>
                <a:sym typeface="Lucida Grande" panose="020B0600040502020204" pitchFamily="34" charset="0"/>
              </a:rPr>
              <a:t>We don't we are a flat line organization</a:t>
            </a:r>
          </a:p>
          <a:p>
            <a:pPr marL="39688" eaLnBrk="1" hangingPunct="1"/>
            <a:endParaRPr lang="en-US" altLang="en-US" sz="2200">
              <a:solidFill>
                <a:srgbClr val="000000"/>
              </a:solidFill>
              <a:latin typeface="Lucida Grande" panose="020B0600040502020204" pitchFamily="34" charset="0"/>
              <a:sym typeface="Lucida Grande" panose="020B0600040502020204" pitchFamily="34" charset="0"/>
            </a:endParaRPr>
          </a:p>
          <a:p>
            <a:pPr marL="39688" eaLnBrk="1" hangingPunct="1"/>
            <a:r>
              <a:rPr lang="en-US" altLang="en-US" sz="2200">
                <a:solidFill>
                  <a:srgbClr val="000000"/>
                </a:solidFill>
                <a:latin typeface="Lucida Grande" panose="020B0600040502020204" pitchFamily="34" charset="0"/>
                <a:sym typeface="Lucida Grande" panose="020B0600040502020204" pitchFamily="34" charset="0"/>
              </a:rPr>
              <a:t>We are all partners with different sets of skills</a:t>
            </a:r>
          </a:p>
          <a:p>
            <a:pPr marL="39688" eaLnBrk="1" hangingPunct="1"/>
            <a:endParaRPr lang="en-US" altLang="en-US" sz="2200">
              <a:solidFill>
                <a:srgbClr val="000000"/>
              </a:solidFill>
              <a:latin typeface="Lucida Grande" panose="020B0600040502020204" pitchFamily="34" charset="0"/>
              <a:sym typeface="Lucida Grande" panose="020B0600040502020204" pitchFamily="34" charset="0"/>
            </a:endParaRPr>
          </a:p>
          <a:p>
            <a:pPr marL="39688" eaLnBrk="1" hangingPunct="1"/>
            <a:r>
              <a:rPr lang="en-US" altLang="en-US" sz="2200">
                <a:solidFill>
                  <a:srgbClr val="000000"/>
                </a:solidFill>
                <a:latin typeface="Lucida Grande" panose="020B0600040502020204" pitchFamily="34" charset="0"/>
                <a:sym typeface="Lucida Grande" panose="020B0600040502020204" pitchFamily="34" charset="0"/>
              </a:rPr>
              <a:t>We learn and grow from all of our partners in contrast to one regional president</a:t>
            </a:r>
          </a:p>
          <a:p>
            <a:pPr marL="39688" eaLnBrk="1" hangingPunct="1"/>
            <a:endParaRPr lang="en-US" altLang="en-US" sz="2200">
              <a:solidFill>
                <a:srgbClr val="000000"/>
              </a:solidFill>
              <a:latin typeface="Lucida Grande" panose="020B0600040502020204" pitchFamily="34" charset="0"/>
              <a:sym typeface="Lucida Grande" panose="020B0600040502020204" pitchFamily="34" charset="0"/>
            </a:endParaRPr>
          </a:p>
          <a:p>
            <a:pPr marL="39688" eaLnBrk="1" hangingPunct="1"/>
            <a:r>
              <a:rPr lang="en-US" altLang="en-US" sz="2200">
                <a:solidFill>
                  <a:srgbClr val="000000"/>
                </a:solidFill>
                <a:latin typeface="Lucida Grande" panose="020B0600040502020204" pitchFamily="34" charset="0"/>
                <a:sym typeface="Lucida Grande" panose="020B0600040502020204" pitchFamily="34" charset="0"/>
              </a:rPr>
              <a:t>We encourage one another to be vulnerable and to also speak up</a:t>
            </a:r>
          </a:p>
          <a:p>
            <a:pPr marL="39688" eaLnBrk="1" hangingPunct="1"/>
            <a:endParaRPr lang="en-US" altLang="en-US" sz="2200">
              <a:solidFill>
                <a:srgbClr val="000000"/>
              </a:solidFill>
              <a:latin typeface="Lucida Grande" panose="020B0600040502020204" pitchFamily="34" charset="0"/>
              <a:sym typeface="Lucida Grande" panose="020B0600040502020204" pitchFamily="34" charset="0"/>
            </a:endParaRPr>
          </a:p>
          <a:p>
            <a:pPr marL="39688" eaLnBrk="1" hangingPunct="1"/>
            <a:endParaRPr lang="en-US" altLang="en-US" sz="2200">
              <a:solidFill>
                <a:srgbClr val="000000"/>
              </a:solidFill>
              <a:latin typeface="Lucida Grande" panose="020B0600040502020204" pitchFamily="34" charset="0"/>
              <a:sym typeface="Lucida Grande" panose="020B0600040502020204" pitchFamily="34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Slide Image Placeholder 1">
            <a:extLst>
              <a:ext uri="{FF2B5EF4-FFF2-40B4-BE49-F238E27FC236}">
                <a16:creationId xmlns:a16="http://schemas.microsoft.com/office/drawing/2014/main" id="{C2FB97DE-B924-F447-B816-7F0A4F390E8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6" name="Notes Placeholder 2">
            <a:extLst>
              <a:ext uri="{FF2B5EF4-FFF2-40B4-BE49-F238E27FC236}">
                <a16:creationId xmlns:a16="http://schemas.microsoft.com/office/drawing/2014/main" id="{D8CB2F5A-B36D-0142-BBF3-FD5531524C8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>
                <a:latin typeface="Palatino" pitchFamily="2" charset="77"/>
              </a:rPr>
              <a:t>Each facility is in a Team of 3 or 4 other facilities to partner with the expectation that they collaborate often and hold each other accountable</a:t>
            </a:r>
          </a:p>
          <a:p>
            <a:endParaRPr lang="en-US" altLang="en-US" dirty="0">
              <a:latin typeface="Palatino" pitchFamily="2" charset="77"/>
            </a:endParaRPr>
          </a:p>
          <a:p>
            <a:r>
              <a:rPr lang="en-US" altLang="en-US" dirty="0">
                <a:latin typeface="Palatino" pitchFamily="2" charset="77"/>
              </a:rPr>
              <a:t>The Home office is a service center designed to serve, support and inspire the field.  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Palatino" charset="0"/>
                <a:ea typeface="+mn-ea"/>
                <a:cs typeface="+mn-cs"/>
              </a:rPr>
              <a:t>Building strong connections at home, work, and in the community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82766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Palatino" charset="0"/>
                <a:ea typeface="+mn-ea"/>
                <a:cs typeface="+mn-cs"/>
              </a:rPr>
              <a:t>Taking accountability for one's work, care, and interactions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7188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Palatino" charset="0"/>
                <a:ea typeface="+mn-ea"/>
                <a:cs typeface="+mn-cs"/>
              </a:rPr>
              <a:t>Upholding ethics, providing excellent care, and building a strong culture.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54320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5600" y="1596249"/>
            <a:ext cx="9753600" cy="3395698"/>
          </a:xfrm>
        </p:spPr>
        <p:txBody>
          <a:bodyPr anchor="b"/>
          <a:lstStyle>
            <a:lvl1pPr algn="ctr">
              <a:defRPr sz="6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5600" y="5122898"/>
            <a:ext cx="9753600" cy="2354862"/>
          </a:xfrm>
        </p:spPr>
        <p:txBody>
          <a:bodyPr/>
          <a:lstStyle>
            <a:lvl1pPr marL="0" indent="0" algn="ctr">
              <a:buNone/>
              <a:defRPr sz="2560"/>
            </a:lvl1pPr>
            <a:lvl2pPr marL="487695" indent="0" algn="ctr">
              <a:buNone/>
              <a:defRPr sz="2133"/>
            </a:lvl2pPr>
            <a:lvl3pPr marL="975390" indent="0" algn="ctr">
              <a:buNone/>
              <a:defRPr sz="1920"/>
            </a:lvl3pPr>
            <a:lvl4pPr marL="1463086" indent="0" algn="ctr">
              <a:buNone/>
              <a:defRPr sz="1707"/>
            </a:lvl4pPr>
            <a:lvl5pPr marL="1950781" indent="0" algn="ctr">
              <a:buNone/>
              <a:defRPr sz="1707"/>
            </a:lvl5pPr>
            <a:lvl6pPr marL="2438476" indent="0" algn="ctr">
              <a:buNone/>
              <a:defRPr sz="1707"/>
            </a:lvl6pPr>
            <a:lvl7pPr marL="2926171" indent="0" algn="ctr">
              <a:buNone/>
              <a:defRPr sz="1707"/>
            </a:lvl7pPr>
            <a:lvl8pPr marL="3413867" indent="0" algn="ctr">
              <a:buNone/>
              <a:defRPr sz="1707"/>
            </a:lvl8pPr>
            <a:lvl9pPr marL="3901562" indent="0" algn="ctr">
              <a:buNone/>
              <a:defRPr sz="1707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7A70E2-9AD4-7646-BFB5-FAE3C47CB5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C4B887-B627-C940-810C-C81C2C770916}" type="datetimeFigureOut">
              <a:rPr lang="en-US"/>
              <a:pPr>
                <a:defRPr/>
              </a:pPr>
              <a:t>12/10/2025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B92BA1-0445-D043-8918-15454D11E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9FC5DA-7815-324C-B6C9-C700263369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B49544C-105A-3F4B-8334-6C2BDB5E779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659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A06A31-BF78-B240-9215-4E48D4CD03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3AF2065-2B56-5543-B5CB-52E69CE0DB5F}" type="datetimeFigureOut">
              <a:rPr lang="en-US"/>
              <a:pPr>
                <a:defRPr/>
              </a:pPr>
              <a:t>12/10/2025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F7ABF1-9FEE-6344-8EB4-11F07E1E1B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1985A6-2321-C648-A8D2-B3DD05C80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EC0F3EF-79A9-F64A-B50A-932C7A2136A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0805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306560" y="519289"/>
            <a:ext cx="2804160" cy="82657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94080" y="519289"/>
            <a:ext cx="8249920" cy="82657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5EE2F0-A103-9B4A-BEA3-EB0351407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B021BB6-1A46-254E-9840-EEAE21182FF3}" type="datetimeFigureOut">
              <a:rPr lang="en-US"/>
              <a:pPr>
                <a:defRPr/>
              </a:pPr>
              <a:t>12/10/2025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515E0-6508-A64B-9388-CACA73F6D8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582E5B-846D-804C-B75F-AE3D0A4573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322A56-BBBA-454A-A739-B2073F2CA96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2614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62547" y="892312"/>
            <a:ext cx="9375266" cy="4096028"/>
          </a:xfrm>
        </p:spPr>
        <p:txBody>
          <a:bodyPr/>
          <a:lstStyle>
            <a:lvl1pPr algn="l">
              <a:defRPr sz="6827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762546" y="6177280"/>
            <a:ext cx="9375268" cy="1192107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3413">
                <a:solidFill>
                  <a:schemeClr val="accent1"/>
                </a:solidFill>
              </a:defRPr>
            </a:lvl1pPr>
            <a:lvl2pPr marL="650230" indent="0">
              <a:buFontTx/>
              <a:buNone/>
              <a:defRPr/>
            </a:lvl2pPr>
            <a:lvl3pPr marL="1300460" indent="0">
              <a:buFontTx/>
              <a:buNone/>
              <a:defRPr/>
            </a:lvl3pPr>
            <a:lvl4pPr marL="1950690" indent="0">
              <a:buFontTx/>
              <a:buNone/>
              <a:defRPr/>
            </a:lvl4pPr>
            <a:lvl5pPr marL="2600919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762546" y="7369386"/>
            <a:ext cx="9375268" cy="1037685"/>
          </a:xfrm>
        </p:spPr>
        <p:txBody>
          <a:bodyPr/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C531D6-CBAF-564A-820F-213F9E2F796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D834B1D-4E04-344A-9A1A-6267A8604F6C}" type="datetimeFigureOut">
              <a:rPr lang="en-US"/>
              <a:pPr>
                <a:defRPr/>
              </a:pPr>
              <a:t>12/10/2025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8C084A-DE19-3346-BE7F-DACBBC45753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4122F3-8122-FB48-840F-EF5C436D376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727075" y="7086600"/>
            <a:ext cx="831850" cy="519113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664EC3F-D355-3749-A0BB-47E7D4C1D68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4508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4C0CD4-F279-4541-8397-50C20ADFD6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E336605-B5CE-394E-9738-F9690A2C0B99}" type="datetimeFigureOut">
              <a:rPr lang="en-US"/>
              <a:pPr>
                <a:defRPr/>
              </a:pPr>
              <a:t>12/10/2025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187D34-356B-0F4E-B36C-9A30390D3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D63709-0422-AB41-99D9-06524F4D8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E46B1DC-D17D-DA48-A731-00432544A3A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1165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7307" y="2431628"/>
            <a:ext cx="11216640" cy="4057226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307" y="6527237"/>
            <a:ext cx="11216640" cy="2133599"/>
          </a:xfrm>
        </p:spPr>
        <p:txBody>
          <a:bodyPr/>
          <a:lstStyle>
            <a:lvl1pPr marL="0" indent="0">
              <a:buNone/>
              <a:defRPr sz="2560">
                <a:solidFill>
                  <a:schemeClr val="tx1">
                    <a:tint val="75000"/>
                  </a:schemeClr>
                </a:solidFill>
              </a:defRPr>
            </a:lvl1pPr>
            <a:lvl2pPr marL="487695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2pPr>
            <a:lvl3pPr marL="97539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463086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4pPr>
            <a:lvl5pPr marL="1950781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5pPr>
            <a:lvl6pPr marL="2438476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6pPr>
            <a:lvl7pPr marL="2926171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7pPr>
            <a:lvl8pPr marL="3413867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8pPr>
            <a:lvl9pPr marL="3901562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AF4A26-A858-F343-B5AA-EDBCB4E97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B4D4E80-CBD7-AF43-B4A2-0099E0F9927E}" type="datetimeFigureOut">
              <a:rPr lang="en-US"/>
              <a:pPr>
                <a:defRPr/>
              </a:pPr>
              <a:t>12/10/2025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E02F4A-9E28-C444-A7C5-EFACBB9F52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1E520A-22D6-594E-BE98-C0430C155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7AB61B-192E-D246-91BA-B3F611CCE8C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1564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94080" y="2596444"/>
            <a:ext cx="5527040" cy="61885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83680" y="2596444"/>
            <a:ext cx="5527040" cy="61885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E5A85F71-C052-E14B-A356-B12FF8C4A1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915C92E-B772-454A-8B78-DA6C4A664F13}" type="datetimeFigureOut">
              <a:rPr lang="en-US"/>
              <a:pPr>
                <a:defRPr/>
              </a:pPr>
              <a:t>12/10/2025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36048ED0-923A-8342-91DF-D2DF35AA05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667560F7-178D-2542-9FA3-A83E0D6E7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FD147E-FD5E-9A44-A942-720F8B14B02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7283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5774" y="519290"/>
            <a:ext cx="11216640" cy="188524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95775" y="2390987"/>
            <a:ext cx="5501639" cy="1171786"/>
          </a:xfrm>
        </p:spPr>
        <p:txBody>
          <a:bodyPr anchor="b"/>
          <a:lstStyle>
            <a:lvl1pPr marL="0" indent="0">
              <a:buNone/>
              <a:defRPr sz="2560" b="1"/>
            </a:lvl1pPr>
            <a:lvl2pPr marL="487695" indent="0">
              <a:buNone/>
              <a:defRPr sz="2133" b="1"/>
            </a:lvl2pPr>
            <a:lvl3pPr marL="975390" indent="0">
              <a:buNone/>
              <a:defRPr sz="1920" b="1"/>
            </a:lvl3pPr>
            <a:lvl4pPr marL="1463086" indent="0">
              <a:buNone/>
              <a:defRPr sz="1707" b="1"/>
            </a:lvl4pPr>
            <a:lvl5pPr marL="1950781" indent="0">
              <a:buNone/>
              <a:defRPr sz="1707" b="1"/>
            </a:lvl5pPr>
            <a:lvl6pPr marL="2438476" indent="0">
              <a:buNone/>
              <a:defRPr sz="1707" b="1"/>
            </a:lvl6pPr>
            <a:lvl7pPr marL="2926171" indent="0">
              <a:buNone/>
              <a:defRPr sz="1707" b="1"/>
            </a:lvl7pPr>
            <a:lvl8pPr marL="3413867" indent="0">
              <a:buNone/>
              <a:defRPr sz="1707" b="1"/>
            </a:lvl8pPr>
            <a:lvl9pPr marL="3901562" indent="0">
              <a:buNone/>
              <a:defRPr sz="170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95775" y="3562773"/>
            <a:ext cx="5501639" cy="5240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83680" y="2390987"/>
            <a:ext cx="5528734" cy="1171786"/>
          </a:xfrm>
        </p:spPr>
        <p:txBody>
          <a:bodyPr anchor="b"/>
          <a:lstStyle>
            <a:lvl1pPr marL="0" indent="0">
              <a:buNone/>
              <a:defRPr sz="2560" b="1"/>
            </a:lvl1pPr>
            <a:lvl2pPr marL="487695" indent="0">
              <a:buNone/>
              <a:defRPr sz="2133" b="1"/>
            </a:lvl2pPr>
            <a:lvl3pPr marL="975390" indent="0">
              <a:buNone/>
              <a:defRPr sz="1920" b="1"/>
            </a:lvl3pPr>
            <a:lvl4pPr marL="1463086" indent="0">
              <a:buNone/>
              <a:defRPr sz="1707" b="1"/>
            </a:lvl4pPr>
            <a:lvl5pPr marL="1950781" indent="0">
              <a:buNone/>
              <a:defRPr sz="1707" b="1"/>
            </a:lvl5pPr>
            <a:lvl6pPr marL="2438476" indent="0">
              <a:buNone/>
              <a:defRPr sz="1707" b="1"/>
            </a:lvl6pPr>
            <a:lvl7pPr marL="2926171" indent="0">
              <a:buNone/>
              <a:defRPr sz="1707" b="1"/>
            </a:lvl7pPr>
            <a:lvl8pPr marL="3413867" indent="0">
              <a:buNone/>
              <a:defRPr sz="1707" b="1"/>
            </a:lvl8pPr>
            <a:lvl9pPr marL="3901562" indent="0">
              <a:buNone/>
              <a:defRPr sz="170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83680" y="3562773"/>
            <a:ext cx="5528734" cy="5240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0230FF76-3092-8944-B922-4B2AE2B845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99A2C2B-EFF5-DA42-A359-EE95B36848DA}" type="datetimeFigureOut">
              <a:rPr lang="en-US"/>
              <a:pPr>
                <a:defRPr/>
              </a:pPr>
              <a:t>12/10/2025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AA323CF0-B83C-BF4F-8062-711778AD6F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7F45869D-D91C-094F-AFE7-7B3BB1E28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7CB72F-E7E9-8045-94BB-F2AFF8AB008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2258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2C476AB3-64D1-8642-9248-4C10FC4C9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792CF69-A03E-524A-843C-C7744337DF0B}" type="datetimeFigureOut">
              <a:rPr lang="en-US"/>
              <a:pPr>
                <a:defRPr/>
              </a:pPr>
              <a:t>12/10/2025</a:t>
            </a:fld>
            <a:endParaRPr 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53C4DE3C-B891-3C4E-A8DE-21AC19A065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7498FE7-0015-EE4D-AE78-5421F5A1BE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CD5AD94-DD52-4741-873D-141E907BE79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2942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A803BA56-B89A-624B-93E2-01E51BEB35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015DD08-C3CB-784B-A834-C15908284656}" type="datetimeFigureOut">
              <a:rPr lang="en-US"/>
              <a:pPr>
                <a:defRPr/>
              </a:pPr>
              <a:t>12/10/2025</a:t>
            </a:fld>
            <a:endParaRPr 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9BE80B89-5C75-AA44-AE35-E11963ED68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2D427A32-678E-184C-B768-EDF5970E0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FBEF561-BA27-394A-B4E0-9EC6E386BF4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7236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5774" y="650240"/>
            <a:ext cx="4194386" cy="2275840"/>
          </a:xfrm>
        </p:spPr>
        <p:txBody>
          <a:bodyPr anchor="b"/>
          <a:lstStyle>
            <a:lvl1pPr>
              <a:defRPr sz="3413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28734" y="1404338"/>
            <a:ext cx="6583680" cy="6931378"/>
          </a:xfrm>
        </p:spPr>
        <p:txBody>
          <a:bodyPr/>
          <a:lstStyle>
            <a:lvl1pPr>
              <a:defRPr sz="3413"/>
            </a:lvl1pPr>
            <a:lvl2pPr>
              <a:defRPr sz="2987"/>
            </a:lvl2pPr>
            <a:lvl3pPr>
              <a:defRPr sz="256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95774" y="2926080"/>
            <a:ext cx="4194386" cy="5420925"/>
          </a:xfrm>
        </p:spPr>
        <p:txBody>
          <a:bodyPr/>
          <a:lstStyle>
            <a:lvl1pPr marL="0" indent="0">
              <a:buNone/>
              <a:defRPr sz="1707"/>
            </a:lvl1pPr>
            <a:lvl2pPr marL="487695" indent="0">
              <a:buNone/>
              <a:defRPr sz="1493"/>
            </a:lvl2pPr>
            <a:lvl3pPr marL="975390" indent="0">
              <a:buNone/>
              <a:defRPr sz="1280"/>
            </a:lvl3pPr>
            <a:lvl4pPr marL="1463086" indent="0">
              <a:buNone/>
              <a:defRPr sz="1067"/>
            </a:lvl4pPr>
            <a:lvl5pPr marL="1950781" indent="0">
              <a:buNone/>
              <a:defRPr sz="1067"/>
            </a:lvl5pPr>
            <a:lvl6pPr marL="2438476" indent="0">
              <a:buNone/>
              <a:defRPr sz="1067"/>
            </a:lvl6pPr>
            <a:lvl7pPr marL="2926171" indent="0">
              <a:buNone/>
              <a:defRPr sz="1067"/>
            </a:lvl7pPr>
            <a:lvl8pPr marL="3413867" indent="0">
              <a:buNone/>
              <a:defRPr sz="1067"/>
            </a:lvl8pPr>
            <a:lvl9pPr marL="3901562" indent="0">
              <a:buNone/>
              <a:defRPr sz="10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00154615-6D8D-8E48-B6FB-41D21CFD55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E1B65D3-6CBF-1342-831D-28934411396E}" type="datetimeFigureOut">
              <a:rPr lang="en-US"/>
              <a:pPr>
                <a:defRPr/>
              </a:pPr>
              <a:t>12/10/2025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F85D2A7D-E9A1-814F-ACD9-F9C7BA1482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C9D0F423-390B-054E-82C8-9B04719635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519779-E320-974A-9B18-94ABE238D8F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435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5774" y="650240"/>
            <a:ext cx="4194386" cy="2275840"/>
          </a:xfrm>
        </p:spPr>
        <p:txBody>
          <a:bodyPr anchor="b"/>
          <a:lstStyle>
            <a:lvl1pPr>
              <a:defRPr sz="3413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528734" y="1404338"/>
            <a:ext cx="6583680" cy="6931378"/>
          </a:xfrm>
        </p:spPr>
        <p:txBody>
          <a:bodyPr rtlCol="0">
            <a:normAutofit/>
          </a:bodyPr>
          <a:lstStyle>
            <a:lvl1pPr marL="0" indent="0">
              <a:buNone/>
              <a:defRPr sz="3413"/>
            </a:lvl1pPr>
            <a:lvl2pPr marL="487695" indent="0">
              <a:buNone/>
              <a:defRPr sz="2987"/>
            </a:lvl2pPr>
            <a:lvl3pPr marL="975390" indent="0">
              <a:buNone/>
              <a:defRPr sz="2560"/>
            </a:lvl3pPr>
            <a:lvl4pPr marL="1463086" indent="0">
              <a:buNone/>
              <a:defRPr sz="2133"/>
            </a:lvl4pPr>
            <a:lvl5pPr marL="1950781" indent="0">
              <a:buNone/>
              <a:defRPr sz="2133"/>
            </a:lvl5pPr>
            <a:lvl6pPr marL="2438476" indent="0">
              <a:buNone/>
              <a:defRPr sz="2133"/>
            </a:lvl6pPr>
            <a:lvl7pPr marL="2926171" indent="0">
              <a:buNone/>
              <a:defRPr sz="2133"/>
            </a:lvl7pPr>
            <a:lvl8pPr marL="3413867" indent="0">
              <a:buNone/>
              <a:defRPr sz="2133"/>
            </a:lvl8pPr>
            <a:lvl9pPr marL="3901562" indent="0">
              <a:buNone/>
              <a:defRPr sz="2133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95774" y="2926080"/>
            <a:ext cx="4194386" cy="5420925"/>
          </a:xfrm>
        </p:spPr>
        <p:txBody>
          <a:bodyPr/>
          <a:lstStyle>
            <a:lvl1pPr marL="0" indent="0">
              <a:buNone/>
              <a:defRPr sz="1707"/>
            </a:lvl1pPr>
            <a:lvl2pPr marL="487695" indent="0">
              <a:buNone/>
              <a:defRPr sz="1493"/>
            </a:lvl2pPr>
            <a:lvl3pPr marL="975390" indent="0">
              <a:buNone/>
              <a:defRPr sz="1280"/>
            </a:lvl3pPr>
            <a:lvl4pPr marL="1463086" indent="0">
              <a:buNone/>
              <a:defRPr sz="1067"/>
            </a:lvl4pPr>
            <a:lvl5pPr marL="1950781" indent="0">
              <a:buNone/>
              <a:defRPr sz="1067"/>
            </a:lvl5pPr>
            <a:lvl6pPr marL="2438476" indent="0">
              <a:buNone/>
              <a:defRPr sz="1067"/>
            </a:lvl6pPr>
            <a:lvl7pPr marL="2926171" indent="0">
              <a:buNone/>
              <a:defRPr sz="1067"/>
            </a:lvl7pPr>
            <a:lvl8pPr marL="3413867" indent="0">
              <a:buNone/>
              <a:defRPr sz="1067"/>
            </a:lvl8pPr>
            <a:lvl9pPr marL="3901562" indent="0">
              <a:buNone/>
              <a:defRPr sz="10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F6A630-4F12-1E47-B43C-AEE26A2588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0A78AF1-49FC-A246-8151-9AD87277B40C}" type="datetimeFigureOut">
              <a:rPr lang="en-US"/>
              <a:pPr>
                <a:defRPr/>
              </a:pPr>
              <a:t>12/10/2025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472B93-F589-2042-910F-C93A1DFFBA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
             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382F5B-BD8B-A448-B24D-C14F23DEB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A738513-0B2E-FE41-9F06-46D08A1C783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3133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99C1CB"/>
            </a:gs>
            <a:gs pos="59000">
              <a:srgbClr val="99C1CB">
                <a:lumMod val="78000"/>
                <a:lumOff val="22000"/>
              </a:srgbClr>
            </a:gs>
            <a:gs pos="100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BFDC7630-3F7D-6E48-AF58-919204FDB461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893763" y="519113"/>
            <a:ext cx="11217275" cy="188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C7EC88FB-B216-0643-A954-724413964BC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893763" y="2597150"/>
            <a:ext cx="11217275" cy="618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179728-304B-CE46-BEAB-407539D085A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3763" y="9040813"/>
            <a:ext cx="2925762" cy="5191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80">
                <a:solidFill>
                  <a:schemeClr val="tx1">
                    <a:tint val="75000"/>
                  </a:schemeClr>
                </a:solidFill>
                <a:latin typeface="Palatino" charset="0"/>
                <a:sym typeface="Palatino" charset="0"/>
              </a:defRPr>
            </a:lvl1pPr>
          </a:lstStyle>
          <a:p>
            <a:pPr>
              <a:defRPr/>
            </a:pPr>
            <a:fld id="{ACB9F82B-FE59-674C-B1E5-BEAAD7DAEA71}" type="datetimeFigureOut">
              <a:rPr lang="en-US"/>
              <a:pPr>
                <a:defRPr/>
              </a:pPr>
              <a:t>12/10/2025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61908C-55F8-C044-9F35-94656A438E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08475" y="9040813"/>
            <a:ext cx="4387850" cy="5191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80">
                <a:solidFill>
                  <a:schemeClr val="tx1">
                    <a:tint val="75000"/>
                  </a:schemeClr>
                </a:solidFill>
                <a:latin typeface="Palatino" charset="0"/>
                <a:sym typeface="Palatino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C084E1-E9EC-7E4B-A88B-23A22D5CF2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85275" y="9040813"/>
            <a:ext cx="2925763" cy="5191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80">
                <a:solidFill>
                  <a:schemeClr val="tx1">
                    <a:tint val="75000"/>
                  </a:schemeClr>
                </a:solidFill>
                <a:latin typeface="Palatino" charset="0"/>
                <a:sym typeface="Palatino" charset="0"/>
              </a:defRPr>
            </a:lvl1pPr>
          </a:lstStyle>
          <a:p>
            <a:pPr>
              <a:defRPr/>
            </a:pPr>
            <a:fld id="{33556C4D-770F-E446-805C-EAAB23E3DCA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033" r:id="rId1"/>
    <p:sldLayoutId id="2147485034" r:id="rId2"/>
    <p:sldLayoutId id="2147485035" r:id="rId3"/>
    <p:sldLayoutId id="2147485036" r:id="rId4"/>
    <p:sldLayoutId id="2147485037" r:id="rId5"/>
    <p:sldLayoutId id="2147485038" r:id="rId6"/>
    <p:sldLayoutId id="2147485039" r:id="rId7"/>
    <p:sldLayoutId id="2147485040" r:id="rId8"/>
    <p:sldLayoutId id="2147485043" r:id="rId9"/>
    <p:sldLayoutId id="2147485041" r:id="rId10"/>
    <p:sldLayoutId id="2147485042" r:id="rId11"/>
    <p:sldLayoutId id="2147485044" r:id="rId12"/>
  </p:sldLayoutIdLst>
  <p:txStyles>
    <p:titleStyle>
      <a:lvl1pPr algn="l" defTabSz="974725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600" kern="1200">
          <a:solidFill>
            <a:schemeClr val="tx1"/>
          </a:solidFill>
          <a:latin typeface="+mj-lt"/>
          <a:ea typeface="+mj-ea"/>
          <a:cs typeface="+mj-cs"/>
        </a:defRPr>
      </a:lvl1pPr>
      <a:lvl2pPr algn="l" defTabSz="974725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600">
          <a:solidFill>
            <a:schemeClr val="tx1"/>
          </a:solidFill>
          <a:latin typeface="Calibri Light" charset="0"/>
        </a:defRPr>
      </a:lvl2pPr>
      <a:lvl3pPr algn="l" defTabSz="974725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600">
          <a:solidFill>
            <a:schemeClr val="tx1"/>
          </a:solidFill>
          <a:latin typeface="Calibri Light" charset="0"/>
        </a:defRPr>
      </a:lvl3pPr>
      <a:lvl4pPr algn="l" defTabSz="974725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600">
          <a:solidFill>
            <a:schemeClr val="tx1"/>
          </a:solidFill>
          <a:latin typeface="Calibri Light" charset="0"/>
        </a:defRPr>
      </a:lvl4pPr>
      <a:lvl5pPr algn="l" defTabSz="974725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600">
          <a:solidFill>
            <a:schemeClr val="tx1"/>
          </a:solidFill>
          <a:latin typeface="Calibri Light" charset="0"/>
        </a:defRPr>
      </a:lvl5pPr>
      <a:lvl6pPr marL="457200" algn="l" defTabSz="974725" rtl="0" fontAlgn="base">
        <a:lnSpc>
          <a:spcPct val="90000"/>
        </a:lnSpc>
        <a:spcBef>
          <a:spcPct val="0"/>
        </a:spcBef>
        <a:spcAft>
          <a:spcPct val="0"/>
        </a:spcAft>
        <a:defRPr sz="4600">
          <a:solidFill>
            <a:schemeClr val="tx1"/>
          </a:solidFill>
          <a:latin typeface="Calibri Light" charset="0"/>
        </a:defRPr>
      </a:lvl6pPr>
      <a:lvl7pPr marL="914400" algn="l" defTabSz="974725" rtl="0" fontAlgn="base">
        <a:lnSpc>
          <a:spcPct val="90000"/>
        </a:lnSpc>
        <a:spcBef>
          <a:spcPct val="0"/>
        </a:spcBef>
        <a:spcAft>
          <a:spcPct val="0"/>
        </a:spcAft>
        <a:defRPr sz="4600">
          <a:solidFill>
            <a:schemeClr val="tx1"/>
          </a:solidFill>
          <a:latin typeface="Calibri Light" charset="0"/>
        </a:defRPr>
      </a:lvl7pPr>
      <a:lvl8pPr marL="1371600" algn="l" defTabSz="974725" rtl="0" fontAlgn="base">
        <a:lnSpc>
          <a:spcPct val="90000"/>
        </a:lnSpc>
        <a:spcBef>
          <a:spcPct val="0"/>
        </a:spcBef>
        <a:spcAft>
          <a:spcPct val="0"/>
        </a:spcAft>
        <a:defRPr sz="4600">
          <a:solidFill>
            <a:schemeClr val="tx1"/>
          </a:solidFill>
          <a:latin typeface="Calibri Light" charset="0"/>
        </a:defRPr>
      </a:lvl8pPr>
      <a:lvl9pPr marL="1828800" algn="l" defTabSz="974725" rtl="0" fontAlgn="base">
        <a:lnSpc>
          <a:spcPct val="90000"/>
        </a:lnSpc>
        <a:spcBef>
          <a:spcPct val="0"/>
        </a:spcBef>
        <a:spcAft>
          <a:spcPct val="0"/>
        </a:spcAft>
        <a:defRPr sz="4600">
          <a:solidFill>
            <a:schemeClr val="tx1"/>
          </a:solidFill>
          <a:latin typeface="Calibri Light" charset="0"/>
        </a:defRPr>
      </a:lvl9pPr>
    </p:titleStyle>
    <p:bodyStyle>
      <a:lvl1pPr marL="242888" indent="-242888" algn="l" defTabSz="974725" rtl="0" eaLnBrk="0" fontAlgn="base" hangingPunct="0">
        <a:lnSpc>
          <a:spcPct val="90000"/>
        </a:lnSpc>
        <a:spcBef>
          <a:spcPts val="1063"/>
        </a:spcBef>
        <a:spcAft>
          <a:spcPct val="0"/>
        </a:spcAft>
        <a:buFont typeface="Arial" panose="020B0604020202020204" pitchFamily="34" charset="0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730250" indent="-242888" algn="l" defTabSz="974725" rtl="0" eaLnBrk="0" fontAlgn="base" hangingPunct="0">
        <a:lnSpc>
          <a:spcPct val="90000"/>
        </a:lnSpc>
        <a:spcBef>
          <a:spcPts val="538"/>
        </a:spcBef>
        <a:spcAft>
          <a:spcPct val="0"/>
        </a:spcAft>
        <a:buFont typeface="Arial" panose="020B0604020202020204" pitchFamily="34" charset="0"/>
        <a:buChar char="•"/>
        <a:defRPr sz="25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indent="-242888" algn="l" defTabSz="974725" rtl="0" eaLnBrk="0" fontAlgn="base" hangingPunct="0">
        <a:lnSpc>
          <a:spcPct val="90000"/>
        </a:lnSpc>
        <a:spcBef>
          <a:spcPts val="538"/>
        </a:spcBef>
        <a:spcAft>
          <a:spcPct val="0"/>
        </a:spcAft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706563" indent="-242888" algn="l" defTabSz="974725" rtl="0" eaLnBrk="0" fontAlgn="base" hangingPunct="0">
        <a:lnSpc>
          <a:spcPct val="90000"/>
        </a:lnSpc>
        <a:spcBef>
          <a:spcPts val="538"/>
        </a:spcBef>
        <a:spcAft>
          <a:spcPct val="0"/>
        </a:spcAft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2193925" indent="-242888" algn="l" defTabSz="974725" rtl="0" eaLnBrk="0" fontAlgn="base" hangingPunct="0">
        <a:lnSpc>
          <a:spcPct val="90000"/>
        </a:lnSpc>
        <a:spcBef>
          <a:spcPts val="538"/>
        </a:spcBef>
        <a:spcAft>
          <a:spcPct val="0"/>
        </a:spcAft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682324" indent="-243848" algn="l" defTabSz="975390" rtl="0" eaLnBrk="1" latinLnBrk="0" hangingPunct="1">
        <a:lnSpc>
          <a:spcPct val="90000"/>
        </a:lnSpc>
        <a:spcBef>
          <a:spcPts val="533"/>
        </a:spcBef>
        <a:buFont typeface="Arial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6pPr>
      <a:lvl7pPr marL="3170019" indent="-243848" algn="l" defTabSz="975390" rtl="0" eaLnBrk="1" latinLnBrk="0" hangingPunct="1">
        <a:lnSpc>
          <a:spcPct val="90000"/>
        </a:lnSpc>
        <a:spcBef>
          <a:spcPts val="533"/>
        </a:spcBef>
        <a:buFont typeface="Arial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7pPr>
      <a:lvl8pPr marL="3657714" indent="-243848" algn="l" defTabSz="975390" rtl="0" eaLnBrk="1" latinLnBrk="0" hangingPunct="1">
        <a:lnSpc>
          <a:spcPct val="90000"/>
        </a:lnSpc>
        <a:spcBef>
          <a:spcPts val="533"/>
        </a:spcBef>
        <a:buFont typeface="Arial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8pPr>
      <a:lvl9pPr marL="4145410" indent="-243848" algn="l" defTabSz="975390" rtl="0" eaLnBrk="1" latinLnBrk="0" hangingPunct="1">
        <a:lnSpc>
          <a:spcPct val="90000"/>
        </a:lnSpc>
        <a:spcBef>
          <a:spcPts val="533"/>
        </a:spcBef>
        <a:buFont typeface="Arial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1pPr>
      <a:lvl2pPr marL="487695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2pPr>
      <a:lvl3pPr marL="975390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3pPr>
      <a:lvl4pPr marL="1463086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4pPr>
      <a:lvl5pPr marL="1950781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5pPr>
      <a:lvl6pPr marL="2438476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6pPr>
      <a:lvl7pPr marL="2926171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7pPr>
      <a:lvl8pPr marL="3413867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8pPr>
      <a:lvl9pPr marL="3901562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4.png"/><Relationship Id="rId4" Type="http://schemas.openxmlformats.org/officeDocument/2006/relationships/image" Target="../media/image33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3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customXml" Target="../ink/ink2.xml"/><Relationship Id="rId7" Type="http://schemas.openxmlformats.org/officeDocument/2006/relationships/image" Target="../media/image11.png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image" Target="../media/image9.png"/><Relationship Id="rId4" Type="http://schemas.openxmlformats.org/officeDocument/2006/relationships/image" Target="../media/image70.png"/><Relationship Id="rId9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3004800" cy="97536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8812" y="682752"/>
            <a:ext cx="11987175" cy="838809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A57DC4-64AB-9C29-D2BB-69C7ABAE74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6849" y="915153"/>
            <a:ext cx="10671101" cy="7923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856546"/>
      </p:ext>
    </p:extLst>
  </p:cSld>
  <p:clrMapOvr>
    <a:masterClrMapping/>
  </p:clrMapOvr>
  <p:transition spd="slow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A446229-4581-7549-973E-AEC9A818ED7E}"/>
              </a:ext>
            </a:extLst>
          </p:cNvPr>
          <p:cNvSpPr/>
          <p:nvPr/>
        </p:nvSpPr>
        <p:spPr>
          <a:xfrm>
            <a:off x="5588000" y="5602014"/>
            <a:ext cx="1828800" cy="2024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Four Circles Icons - Free SVG &amp; PNG Four Circles Images - Noun Project">
            <a:extLst>
              <a:ext uri="{FF2B5EF4-FFF2-40B4-BE49-F238E27FC236}">
                <a16:creationId xmlns:a16="http://schemas.microsoft.com/office/drawing/2014/main" id="{FCDEFA8C-0E18-214E-053A-7AB7B486C7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502" y="1870030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C9C28FC-AA04-6B20-7085-58EE84FC04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707" y="3775030"/>
            <a:ext cx="2360589" cy="1305385"/>
          </a:xfrm>
        </p:spPr>
        <p:txBody>
          <a:bodyPr anchor="ctr">
            <a:normAutofit/>
          </a:bodyPr>
          <a:lstStyle/>
          <a:p>
            <a:pPr marL="0" indent="0" algn="ctr">
              <a:spcBef>
                <a:spcPts val="0"/>
              </a:spcBef>
              <a:buNone/>
            </a:pPr>
            <a:r>
              <a:rPr lang="en-US" sz="3600" dirty="0"/>
              <a:t>Field 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US" sz="3600" dirty="0"/>
              <a:t>Teams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250F63C-81C8-14B1-F01B-8B26CBBEE3A2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1000"/>
          </a:blip>
          <a:stretch>
            <a:fillRect/>
          </a:stretch>
        </p:blipFill>
        <p:spPr>
          <a:xfrm>
            <a:off x="10454738" y="1870030"/>
            <a:ext cx="2486372" cy="201005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87B39D4-6582-C132-9184-36640940F93D}"/>
              </a:ext>
            </a:extLst>
          </p:cNvPr>
          <p:cNvSpPr txBox="1">
            <a:spLocks/>
          </p:cNvSpPr>
          <p:nvPr/>
        </p:nvSpPr>
        <p:spPr bwMode="auto">
          <a:xfrm>
            <a:off x="10256601" y="3775030"/>
            <a:ext cx="2975673" cy="13053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marL="242888" indent="-242888" algn="l" defTabSz="974725" rtl="0" eaLnBrk="0" fontAlgn="base" hangingPunct="0">
              <a:lnSpc>
                <a:spcPct val="90000"/>
              </a:lnSpc>
              <a:spcBef>
                <a:spcPts val="1063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0250" indent="-242888" algn="l" defTabSz="974725" rtl="0" eaLnBrk="0" fontAlgn="base" hangingPunct="0">
              <a:lnSpc>
                <a:spcPct val="90000"/>
              </a:lnSpc>
              <a:spcBef>
                <a:spcPts val="538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200" indent="-242888" algn="l" defTabSz="974725" rtl="0" eaLnBrk="0" fontAlgn="base" hangingPunct="0">
              <a:lnSpc>
                <a:spcPct val="90000"/>
              </a:lnSpc>
              <a:spcBef>
                <a:spcPts val="538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06563" indent="-242888" algn="l" defTabSz="974725" rtl="0" eaLnBrk="0" fontAlgn="base" hangingPunct="0">
              <a:lnSpc>
                <a:spcPct val="90000"/>
              </a:lnSpc>
              <a:spcBef>
                <a:spcPts val="538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93925" indent="-242888" algn="l" defTabSz="974725" rtl="0" eaLnBrk="0" fontAlgn="base" hangingPunct="0">
              <a:lnSpc>
                <a:spcPct val="90000"/>
              </a:lnSpc>
              <a:spcBef>
                <a:spcPts val="538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82324" indent="-243848" algn="l" defTabSz="975390" rtl="0" eaLnBrk="1" latinLnBrk="0" hangingPunct="1">
              <a:lnSpc>
                <a:spcPct val="90000"/>
              </a:lnSpc>
              <a:spcBef>
                <a:spcPts val="533"/>
              </a:spcBef>
              <a:buFont typeface="Arial"/>
              <a:buChar char="•"/>
              <a:defRPr sz="19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70019" indent="-243848" algn="l" defTabSz="975390" rtl="0" eaLnBrk="1" latinLnBrk="0" hangingPunct="1">
              <a:lnSpc>
                <a:spcPct val="90000"/>
              </a:lnSpc>
              <a:spcBef>
                <a:spcPts val="533"/>
              </a:spcBef>
              <a:buFont typeface="Arial"/>
              <a:buChar char="•"/>
              <a:defRPr sz="19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714" indent="-243848" algn="l" defTabSz="975390" rtl="0" eaLnBrk="1" latinLnBrk="0" hangingPunct="1">
              <a:lnSpc>
                <a:spcPct val="90000"/>
              </a:lnSpc>
              <a:spcBef>
                <a:spcPts val="533"/>
              </a:spcBef>
              <a:buFont typeface="Arial"/>
              <a:buChar char="•"/>
              <a:defRPr sz="19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45410" indent="-243848" algn="l" defTabSz="975390" rtl="0" eaLnBrk="1" latinLnBrk="0" hangingPunct="1">
              <a:lnSpc>
                <a:spcPct val="90000"/>
              </a:lnSpc>
              <a:spcBef>
                <a:spcPts val="533"/>
              </a:spcBef>
              <a:buFont typeface="Arial"/>
              <a:buChar char="•"/>
              <a:defRPr sz="19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3600" dirty="0"/>
              <a:t>Field </a:t>
            </a:r>
          </a:p>
          <a:p>
            <a:pPr marL="0"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3600" dirty="0"/>
              <a:t>Resources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8A0361D-3FFF-F16D-5BA8-873CDABF07ED}"/>
              </a:ext>
            </a:extLst>
          </p:cNvPr>
          <p:cNvCxnSpPr>
            <a:cxnSpLocks/>
            <a:stCxn id="1026" idx="3"/>
          </p:cNvCxnSpPr>
          <p:nvPr/>
        </p:nvCxnSpPr>
        <p:spPr>
          <a:xfrm>
            <a:off x="2393502" y="2822530"/>
            <a:ext cx="1870053" cy="52528"/>
          </a:xfrm>
          <a:prstGeom prst="straightConnector1">
            <a:avLst/>
          </a:prstGeom>
          <a:ln w="1047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5A27673-239B-3828-AC2D-3F0FA8FCE371}"/>
              </a:ext>
            </a:extLst>
          </p:cNvPr>
          <p:cNvCxnSpPr>
            <a:cxnSpLocks/>
          </p:cNvCxnSpPr>
          <p:nvPr/>
        </p:nvCxnSpPr>
        <p:spPr>
          <a:xfrm flipH="1">
            <a:off x="9092485" y="2875058"/>
            <a:ext cx="1815921" cy="0"/>
          </a:xfrm>
          <a:prstGeom prst="straightConnector1">
            <a:avLst/>
          </a:prstGeom>
          <a:ln w="1047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567B20C6-94DC-E82D-161C-FF147BD61D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229633"/>
            <a:ext cx="13019578" cy="852472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A0997F8B-C645-750D-BB9A-CE14415DB6A6}"/>
              </a:ext>
            </a:extLst>
          </p:cNvPr>
          <p:cNvSpPr txBox="1"/>
          <p:nvPr/>
        </p:nvSpPr>
        <p:spPr>
          <a:xfrm>
            <a:off x="0" y="-35520"/>
            <a:ext cx="7458196" cy="120032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7200" b="1" dirty="0">
                <a:latin typeface="+mj-lt"/>
                <a:sym typeface="Palatino" charset="0"/>
              </a:rPr>
              <a:t>The</a:t>
            </a:r>
            <a:r>
              <a:rPr lang="en-US" sz="7200" b="1" dirty="0">
                <a:latin typeface="Palatino" charset="0"/>
                <a:sym typeface="Palatino" charset="0"/>
              </a:rPr>
              <a:t> </a:t>
            </a:r>
            <a:r>
              <a:rPr lang="en-US" sz="7200" b="1" dirty="0">
                <a:latin typeface="+mj-lt"/>
                <a:sym typeface="Palatino" charset="0"/>
              </a:rPr>
              <a:t>Cascadia Way…</a:t>
            </a:r>
          </a:p>
        </p:txBody>
      </p:sp>
      <p:pic>
        <p:nvPicPr>
          <p:cNvPr id="24" name="Picture 2" descr="Four Circles Icons - Free SVG &amp; PNG Four Circles Images - Noun Project">
            <a:extLst>
              <a:ext uri="{FF2B5EF4-FFF2-40B4-BE49-F238E27FC236}">
                <a16:creationId xmlns:a16="http://schemas.microsoft.com/office/drawing/2014/main" id="{9F3D7199-D848-4609-3A47-50DD12AA87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8796" y="1164809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6EB0C8C-8580-BA4A-502F-33BA32C5D941}"/>
              </a:ext>
            </a:extLst>
          </p:cNvPr>
          <p:cNvCxnSpPr>
            <a:cxnSpLocks/>
          </p:cNvCxnSpPr>
          <p:nvPr/>
        </p:nvCxnSpPr>
        <p:spPr>
          <a:xfrm>
            <a:off x="3168174" y="2624163"/>
            <a:ext cx="1095381" cy="827375"/>
          </a:xfrm>
          <a:prstGeom prst="straightConnector1">
            <a:avLst/>
          </a:prstGeom>
          <a:ln w="1047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C57D688-8961-5D7A-F125-3192312E4B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b="2598"/>
          <a:stretch>
            <a:fillRect/>
          </a:stretch>
        </p:blipFill>
        <p:spPr bwMode="auto">
          <a:xfrm>
            <a:off x="20" y="10"/>
            <a:ext cx="13004780" cy="9753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566424"/>
            <a:ext cx="13004800" cy="1047539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A2B3C6-0707-D354-C50D-F99850B65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800" y="7562296"/>
            <a:ext cx="11958320" cy="1059323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 defTabSz="914400" eaLnBrk="1" hangingPunct="1"/>
            <a:r>
              <a:rPr lang="en-US" sz="8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RAFFLE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7455264"/>
            <a:ext cx="130048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8725122"/>
            <a:ext cx="130048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50359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49" name="Picture 3">
            <a:extLst>
              <a:ext uri="{FF2B5EF4-FFF2-40B4-BE49-F238E27FC236}">
                <a16:creationId xmlns:a16="http://schemas.microsoft.com/office/drawing/2014/main" id="{3618E939-F48C-1847-933D-1A419C3DA6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04800" cy="975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03DB9F3-5868-2904-A3A3-AE809D8776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 l="7498" r="23836" b="1"/>
          <a:stretch>
            <a:fillRect/>
          </a:stretch>
        </p:blipFill>
        <p:spPr bwMode="auto">
          <a:xfrm>
            <a:off x="20" y="10"/>
            <a:ext cx="13004780" cy="9753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566424"/>
            <a:ext cx="13004800" cy="1047539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930DD-5D6D-6DBE-857C-EA3FC00799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800" y="7562296"/>
            <a:ext cx="11958320" cy="1059323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 defTabSz="914400" eaLnBrk="1" hangingPunct="1"/>
            <a:r>
              <a:rPr lang="en-US" sz="7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FAMILY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7455264"/>
            <a:ext cx="130048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8725122"/>
            <a:ext cx="130048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49563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6C5FA50-8D52-4617-AF91-5C7B1C835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3004800" cy="9753600"/>
          </a:xfrm>
          <a:prstGeom prst="rect">
            <a:avLst/>
          </a:prstGeom>
          <a:solidFill>
            <a:srgbClr val="3538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AA0060-6BE9-4964-9FDB-F4456574F7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42580" y="879901"/>
            <a:ext cx="3045279" cy="68189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 eaLnBrk="1" hangingPunct="1"/>
            <a:r>
              <a:rPr lang="en-US" sz="4500" b="1" dirty="0">
                <a:solidFill>
                  <a:srgbClr val="FFFFFF"/>
                </a:solidFill>
              </a:rPr>
              <a:t>Challenge 1: Cookie</a:t>
            </a:r>
          </a:p>
        </p:txBody>
      </p:sp>
      <p:sp>
        <p:nvSpPr>
          <p:cNvPr id="12" name="Rounded Rectangle 9">
            <a:extLst>
              <a:ext uri="{FF2B5EF4-FFF2-40B4-BE49-F238E27FC236}">
                <a16:creationId xmlns:a16="http://schemas.microsoft.com/office/drawing/2014/main" id="{E223798C-12AD-4B0C-A50C-D676347D67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6244" y="689254"/>
            <a:ext cx="8670950" cy="8141005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15DA0E0-F6A8-8182-14DB-2CDD84C3FB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12989" r="7339" b="1"/>
          <a:stretch>
            <a:fillRect/>
          </a:stretch>
        </p:blipFill>
        <p:spPr bwMode="auto">
          <a:xfrm>
            <a:off x="1041334" y="1340498"/>
            <a:ext cx="7640770" cy="6838517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738028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2104384-3026-5E28-5A68-956878F830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FFA4438-C966-E709-3F73-D814564F85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 l="17856" r="16145" b="1"/>
          <a:stretch>
            <a:fillRect/>
          </a:stretch>
        </p:blipFill>
        <p:spPr bwMode="auto">
          <a:xfrm>
            <a:off x="35570" y="0"/>
            <a:ext cx="13004780" cy="9753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566424"/>
            <a:ext cx="13004800" cy="1047539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BA3963-9109-58DF-AAD6-87C4AF7852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800" y="7562296"/>
            <a:ext cx="11958320" cy="1059323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 defTabSz="914400" eaLnBrk="1" hangingPunct="1"/>
            <a:r>
              <a:rPr lang="en-US" sz="8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OWNERSHIP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7455264"/>
            <a:ext cx="130048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8725122"/>
            <a:ext cx="130048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5265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394D0DB-5F84-5D76-39D4-3C10262F20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6C5FA50-8D52-4617-AF91-5C7B1C835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3004800" cy="9753600"/>
          </a:xfrm>
          <a:prstGeom prst="rect">
            <a:avLst/>
          </a:prstGeom>
          <a:solidFill>
            <a:srgbClr val="705B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541864-CCAF-0502-CC00-C56CFF76A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3560" y="828385"/>
            <a:ext cx="3290665" cy="68189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 eaLnBrk="1" hangingPunct="1"/>
            <a:r>
              <a:rPr lang="en-US" sz="4500" b="1" dirty="0">
                <a:solidFill>
                  <a:srgbClr val="FFFFFF"/>
                </a:solidFill>
              </a:rPr>
              <a:t>Challenge 2: Cup Stacking</a:t>
            </a:r>
          </a:p>
        </p:txBody>
      </p:sp>
      <p:sp>
        <p:nvSpPr>
          <p:cNvPr id="12" name="Rounded Rectangle 9">
            <a:extLst>
              <a:ext uri="{FF2B5EF4-FFF2-40B4-BE49-F238E27FC236}">
                <a16:creationId xmlns:a16="http://schemas.microsoft.com/office/drawing/2014/main" id="{E223798C-12AD-4B0C-A50C-D676347D67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6244" y="689254"/>
            <a:ext cx="8670950" cy="8141005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647400E-3C9C-4E0C-DC18-1714B8F201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13541" r="-1" b="12243"/>
          <a:stretch>
            <a:fillRect/>
          </a:stretch>
        </p:blipFill>
        <p:spPr bwMode="auto">
          <a:xfrm>
            <a:off x="1041334" y="1340498"/>
            <a:ext cx="7640770" cy="6838517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506969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83F13BA-B548-956F-E015-857ECF5F13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8C20EE9-9682-5776-A94F-7EED204F62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 t="5956"/>
          <a:stretch>
            <a:fillRect/>
          </a:stretch>
        </p:blipFill>
        <p:spPr bwMode="auto">
          <a:xfrm>
            <a:off x="20" y="10"/>
            <a:ext cx="13004780" cy="9753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566424"/>
            <a:ext cx="13004800" cy="1047539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90AE0C-E91C-EDDE-05D6-94303524FE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800" y="7562296"/>
            <a:ext cx="11958320" cy="105932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 eaLnBrk="1" hangingPunct="1"/>
            <a:r>
              <a:rPr lang="en-US" sz="6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RESPONSIBILITY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7455264"/>
            <a:ext cx="130048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8725122"/>
            <a:ext cx="130048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96535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CC6B5BF-642E-0162-C1B4-CFCB1D0BF6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6C5FA50-8D52-4617-AF91-5C7B1C835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3004800" cy="9753600"/>
          </a:xfrm>
          <a:prstGeom prst="rect">
            <a:avLst/>
          </a:prstGeom>
          <a:solidFill>
            <a:srgbClr val="9D8B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2A4A05-58A5-997F-31C6-B7F3B2EB3F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99729" y="879901"/>
            <a:ext cx="2788130" cy="68189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 eaLnBrk="1" hangingPunct="1"/>
            <a:r>
              <a:rPr lang="en-US" sz="3500" b="1">
                <a:solidFill>
                  <a:srgbClr val="FFFFFF"/>
                </a:solidFill>
              </a:rPr>
              <a:t>Challenge 3: Marshmellows</a:t>
            </a:r>
          </a:p>
        </p:txBody>
      </p:sp>
      <p:sp>
        <p:nvSpPr>
          <p:cNvPr id="12" name="Rounded Rectangle 9">
            <a:extLst>
              <a:ext uri="{FF2B5EF4-FFF2-40B4-BE49-F238E27FC236}">
                <a16:creationId xmlns:a16="http://schemas.microsoft.com/office/drawing/2014/main" id="{E223798C-12AD-4B0C-A50C-D676347D67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6244" y="689254"/>
            <a:ext cx="8670950" cy="8141005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539D4F8-082D-2EA0-4C8A-EA266843DA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16640" r="-1" b="-1"/>
          <a:stretch>
            <a:fillRect/>
          </a:stretch>
        </p:blipFill>
        <p:spPr bwMode="auto">
          <a:xfrm>
            <a:off x="1041334" y="1340498"/>
            <a:ext cx="7640770" cy="6838517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987617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61B51BB-C166-23B1-CABB-C670B35BC5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727F5DC-6B4E-2ED0-1732-8174814CE9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 l="6033" r="11301"/>
          <a:stretch>
            <a:fillRect/>
          </a:stretch>
        </p:blipFill>
        <p:spPr bwMode="auto">
          <a:xfrm>
            <a:off x="20" y="10"/>
            <a:ext cx="13004780" cy="9753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566424"/>
            <a:ext cx="13004800" cy="1047539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7AEA22-6192-B01C-0386-2A4977CFD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800" y="7562296"/>
            <a:ext cx="11958320" cy="1059323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 defTabSz="914400" eaLnBrk="1" hangingPunct="1"/>
            <a:r>
              <a:rPr lang="en-US" sz="7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CELEBRATION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7455264"/>
            <a:ext cx="130048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8725122"/>
            <a:ext cx="130048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91483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8AF43-C040-FCB2-A6D7-93E57722D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600" b="1" dirty="0"/>
              <a:t>Welcome to Culture Night!!!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651FC6-C939-4A3C-02D6-07BE0FD6DA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4400" dirty="0"/>
              <a:t>We are excited to introduce Cascadia to you all!</a:t>
            </a:r>
          </a:p>
          <a:p>
            <a:endParaRPr lang="en-US" sz="4400" dirty="0"/>
          </a:p>
          <a:p>
            <a:r>
              <a:rPr lang="en-US" sz="4400" dirty="0"/>
              <a:t>Help yourself to food and drinks!</a:t>
            </a:r>
          </a:p>
          <a:p>
            <a:pPr marL="0" indent="0">
              <a:buNone/>
            </a:pPr>
            <a:endParaRPr lang="en-US" sz="4400" dirty="0"/>
          </a:p>
          <a:p>
            <a:r>
              <a:rPr lang="en-US" sz="4400" dirty="0"/>
              <a:t>We want this to be fun!!!</a:t>
            </a:r>
          </a:p>
          <a:p>
            <a:endParaRPr lang="en-US" sz="4400" dirty="0"/>
          </a:p>
          <a:p>
            <a:r>
              <a:rPr lang="en-US" sz="4400" dirty="0"/>
              <a:t>We have raffles and games with prizes, so be ready to participate!</a:t>
            </a:r>
          </a:p>
        </p:txBody>
      </p:sp>
    </p:spTree>
    <p:extLst>
      <p:ext uri="{BB962C8B-B14F-4D97-AF65-F5344CB8AC3E}">
        <p14:creationId xmlns:p14="http://schemas.microsoft.com/office/powerpoint/2010/main" val="42825153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76A322C-EDBB-5D0F-C9F3-3985E66BC0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6C5FA50-8D52-4617-AF91-5C7B1C835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3004800" cy="9753600"/>
          </a:xfrm>
          <a:prstGeom prst="rect">
            <a:avLst/>
          </a:prstGeom>
          <a:solidFill>
            <a:srgbClr val="8728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4EC564-F7FC-7E8A-F4E9-DBF44B9120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99729" y="879901"/>
            <a:ext cx="3083210" cy="68189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 eaLnBrk="1" hangingPunct="1"/>
            <a:r>
              <a:rPr lang="en-US" sz="4500" b="1" dirty="0">
                <a:solidFill>
                  <a:srgbClr val="FFFFFF"/>
                </a:solidFill>
              </a:rPr>
              <a:t>Challenge 4: Pencils</a:t>
            </a:r>
          </a:p>
        </p:txBody>
      </p:sp>
      <p:sp>
        <p:nvSpPr>
          <p:cNvPr id="12" name="Rounded Rectangle 9">
            <a:extLst>
              <a:ext uri="{FF2B5EF4-FFF2-40B4-BE49-F238E27FC236}">
                <a16:creationId xmlns:a16="http://schemas.microsoft.com/office/drawing/2014/main" id="{E223798C-12AD-4B0C-A50C-D676347D67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6244" y="689254"/>
            <a:ext cx="8670950" cy="8141005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287FAA3-2826-5706-3553-2918C2EBA5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19925" r="24768"/>
          <a:stretch>
            <a:fillRect/>
          </a:stretch>
        </p:blipFill>
        <p:spPr bwMode="auto">
          <a:xfrm>
            <a:off x="1041334" y="1340498"/>
            <a:ext cx="7640770" cy="6838517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125033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B9CB77E-6FE0-4A3E-7875-30482BF0F9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C66ECFF-B3A0-2098-BC44-3D8CD88466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 t="9365"/>
          <a:stretch>
            <a:fillRect/>
          </a:stretch>
        </p:blipFill>
        <p:spPr bwMode="auto">
          <a:xfrm>
            <a:off x="20" y="10"/>
            <a:ext cx="13004780" cy="9753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566424"/>
            <a:ext cx="13004800" cy="1047539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1321A8-4565-1F97-FE69-650F94BA04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800" y="7562296"/>
            <a:ext cx="11958320" cy="1059323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 defTabSz="914400" eaLnBrk="1" hangingPunct="1"/>
            <a:r>
              <a:rPr lang="en-US" sz="7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EXPERIENCE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7455264"/>
            <a:ext cx="130048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8725122"/>
            <a:ext cx="130048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13825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5DE481C-EF27-1B75-133C-3987FCF27C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6C5FA50-8D52-4617-AF91-5C7B1C835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3004800" cy="9753600"/>
          </a:xfrm>
          <a:prstGeom prst="rect">
            <a:avLst/>
          </a:prstGeom>
          <a:solidFill>
            <a:srgbClr val="426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3E6E7B-08DC-BFE8-4A8E-ECA3BAE103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99728" y="879901"/>
            <a:ext cx="3305071" cy="68189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 eaLnBrk="1" hangingPunct="1"/>
            <a:r>
              <a:rPr lang="en-US" sz="4500" b="1" dirty="0">
                <a:solidFill>
                  <a:srgbClr val="FFFFFF"/>
                </a:solidFill>
              </a:rPr>
              <a:t>Challenge 5: Flip Cup</a:t>
            </a:r>
          </a:p>
        </p:txBody>
      </p:sp>
      <p:sp>
        <p:nvSpPr>
          <p:cNvPr id="12" name="Rounded Rectangle 9">
            <a:extLst>
              <a:ext uri="{FF2B5EF4-FFF2-40B4-BE49-F238E27FC236}">
                <a16:creationId xmlns:a16="http://schemas.microsoft.com/office/drawing/2014/main" id="{E223798C-12AD-4B0C-A50C-D676347D67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6244" y="689254"/>
            <a:ext cx="8670950" cy="8141005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C24E3D4-4B9B-D23A-09A3-7EB9F805EC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806404" y="2224984"/>
            <a:ext cx="8105776" cy="5303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181043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3" name="Picture 1">
            <a:extLst>
              <a:ext uri="{FF2B5EF4-FFF2-40B4-BE49-F238E27FC236}">
                <a16:creationId xmlns:a16="http://schemas.microsoft.com/office/drawing/2014/main" id="{30B11D6C-6183-6F4A-BEDF-EAF51646E4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" y="23813"/>
            <a:ext cx="12979400" cy="9729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74" name="Title 1">
            <a:extLst>
              <a:ext uri="{FF2B5EF4-FFF2-40B4-BE49-F238E27FC236}">
                <a16:creationId xmlns:a16="http://schemas.microsoft.com/office/drawing/2014/main" id="{6985B695-C38F-5A4A-BE99-06D43AF7E4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2625" y="469587"/>
            <a:ext cx="4044950" cy="1676400"/>
          </a:xfrm>
        </p:spPr>
        <p:txBody>
          <a:bodyPr/>
          <a:lstStyle/>
          <a:p>
            <a:r>
              <a:rPr lang="en-US" altLang="en-US" sz="9600" b="1" dirty="0">
                <a:solidFill>
                  <a:srgbClr val="009193"/>
                </a:solidFill>
              </a:rPr>
              <a:t>3 Pillars</a:t>
            </a:r>
          </a:p>
        </p:txBody>
      </p:sp>
      <p:sp>
        <p:nvSpPr>
          <p:cNvPr id="28675" name="Text Placeholder 2">
            <a:extLst>
              <a:ext uri="{FF2B5EF4-FFF2-40B4-BE49-F238E27FC236}">
                <a16:creationId xmlns:a16="http://schemas.microsoft.com/office/drawing/2014/main" id="{F5E2EEB0-CD4E-C844-855B-B998753500A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97075" y="8095293"/>
            <a:ext cx="9010650" cy="1192212"/>
          </a:xfrm>
        </p:spPr>
        <p:txBody>
          <a:bodyPr/>
          <a:lstStyle/>
          <a:p>
            <a:r>
              <a:rPr lang="en-US" altLang="en-US" sz="6000" dirty="0">
                <a:solidFill>
                  <a:srgbClr val="009193"/>
                </a:solidFill>
              </a:rPr>
              <a:t>Clinical – Cultural - Financial</a:t>
            </a:r>
          </a:p>
        </p:txBody>
      </p:sp>
      <p:pic>
        <p:nvPicPr>
          <p:cNvPr id="28676" name="Picture 4">
            <a:extLst>
              <a:ext uri="{FF2B5EF4-FFF2-40B4-BE49-F238E27FC236}">
                <a16:creationId xmlns:a16="http://schemas.microsoft.com/office/drawing/2014/main" id="{0B4542D5-659D-6C4D-ACF7-6CB2711CB6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99" t="32536" r="21518" b="16405"/>
          <a:stretch>
            <a:fillRect/>
          </a:stretch>
        </p:blipFill>
        <p:spPr bwMode="auto">
          <a:xfrm>
            <a:off x="559881" y="2145987"/>
            <a:ext cx="2890286" cy="15590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7" name="Picture 2" descr="SEO is a Three Legged Stool - YankeeRudy">
            <a:extLst>
              <a:ext uri="{FF2B5EF4-FFF2-40B4-BE49-F238E27FC236}">
                <a16:creationId xmlns:a16="http://schemas.microsoft.com/office/drawing/2014/main" id="{6265B1DD-3C49-074A-A47F-52538B3A85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4515" y="2145986"/>
            <a:ext cx="1475923" cy="15590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AF39198-4627-5381-3B80-507A755BE35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-252" t="2139" r="252" b="-2139"/>
          <a:stretch>
            <a:fillRect/>
          </a:stretch>
        </p:blipFill>
        <p:spPr>
          <a:xfrm>
            <a:off x="3984647" y="2591761"/>
            <a:ext cx="5035507" cy="5001252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773830-1B8D-3A39-30C4-788C3F8E56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0582A25-0515-97CD-E87A-E39A212381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b="2598"/>
          <a:stretch>
            <a:fillRect/>
          </a:stretch>
        </p:blipFill>
        <p:spPr bwMode="auto">
          <a:xfrm>
            <a:off x="20" y="10"/>
            <a:ext cx="13004780" cy="9753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A753CD9-C60A-1C7D-5A1E-6C7B67EE51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800" y="7562296"/>
            <a:ext cx="11958320" cy="1059323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 defTabSz="914400" eaLnBrk="1" hangingPunct="1"/>
            <a:r>
              <a:rPr lang="en-US" sz="8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RAFFLE</a:t>
            </a:r>
          </a:p>
        </p:txBody>
      </p:sp>
    </p:spTree>
    <p:extLst>
      <p:ext uri="{BB962C8B-B14F-4D97-AF65-F5344CB8AC3E}">
        <p14:creationId xmlns:p14="http://schemas.microsoft.com/office/powerpoint/2010/main" val="1610184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9C1CB">
                <a:alpha val="56000"/>
              </a:srgbClr>
            </a:gs>
            <a:gs pos="98000">
              <a:schemeClr val="bg1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>
            <a:extLst>
              <a:ext uri="{FF2B5EF4-FFF2-40B4-BE49-F238E27FC236}">
                <a16:creationId xmlns:a16="http://schemas.microsoft.com/office/drawing/2014/main" id="{4D130D45-AF24-1C41-8F96-661C5D071AF1}"/>
              </a:ext>
            </a:extLst>
          </p:cNvPr>
          <p:cNvSpPr txBox="1"/>
          <p:nvPr/>
        </p:nvSpPr>
        <p:spPr>
          <a:xfrm>
            <a:off x="10287000" y="4448908"/>
            <a:ext cx="1847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id="{92AEBD15-97AE-3AAE-6F0E-391F555D80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31418"/>
            <a:ext cx="13004800" cy="1902641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3B8B511-6ACA-6ADB-0580-54BF53DF5B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0133" y="3394796"/>
            <a:ext cx="6344535" cy="4715533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20937413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3001548" cy="97536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2723290" y="2723287"/>
            <a:ext cx="9753600" cy="4307025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2723290" y="2737705"/>
            <a:ext cx="9753599" cy="4307028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374322" y="5820893"/>
            <a:ext cx="3558370" cy="4307030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35186" y="1379154"/>
            <a:ext cx="4160380" cy="5943407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2723300" y="2708867"/>
            <a:ext cx="9753604" cy="4307024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CD84F9-EF9A-8ABC-C63A-E4CC84E1A3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836" y="834638"/>
            <a:ext cx="3414791" cy="4817773"/>
          </a:xfrm>
        </p:spPr>
        <p:txBody>
          <a:bodyPr anchor="b">
            <a:normAutofit/>
          </a:bodyPr>
          <a:lstStyle/>
          <a:p>
            <a:r>
              <a:rPr lang="en-US" sz="5000" b="1" dirty="0">
                <a:solidFill>
                  <a:srgbClr val="FFFFFF"/>
                </a:solidFill>
              </a:rPr>
              <a:t>Let’s break the ice…</a:t>
            </a:r>
            <a:br>
              <a:rPr lang="en-US" sz="5000" b="1" dirty="0">
                <a:solidFill>
                  <a:srgbClr val="FFFFFF"/>
                </a:solidFill>
              </a:rPr>
            </a:br>
            <a:br>
              <a:rPr lang="en-US" sz="5000" b="1" dirty="0">
                <a:solidFill>
                  <a:srgbClr val="FFFFFF"/>
                </a:solidFill>
              </a:rPr>
            </a:br>
            <a:r>
              <a:rPr lang="en-US" sz="5000" b="1" dirty="0">
                <a:solidFill>
                  <a:srgbClr val="FFFFFF"/>
                </a:solidFill>
              </a:rPr>
              <a:t>Game 1: Musical Chairs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9F009A-4783-CE73-CC2E-EB24FD05B8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64604" y="5065916"/>
            <a:ext cx="7914425" cy="4278052"/>
          </a:xfrm>
        </p:spPr>
        <p:txBody>
          <a:bodyPr anchor="ctr">
            <a:normAutofit/>
          </a:bodyPr>
          <a:lstStyle/>
          <a:p>
            <a:r>
              <a:rPr lang="en-US" sz="3600" dirty="0"/>
              <a:t>5 Players</a:t>
            </a:r>
          </a:p>
          <a:p>
            <a:r>
              <a:rPr lang="en-US" sz="3600" dirty="0"/>
              <a:t>Music plays, players walk</a:t>
            </a:r>
          </a:p>
          <a:p>
            <a:r>
              <a:rPr lang="en-US" sz="3600" dirty="0"/>
              <a:t>Music stops, players sit</a:t>
            </a:r>
          </a:p>
          <a:p>
            <a:r>
              <a:rPr lang="en-US" sz="3600" dirty="0"/>
              <a:t>Player without a chair is eliminated</a:t>
            </a:r>
          </a:p>
          <a:p>
            <a:r>
              <a:rPr lang="en-US" sz="3600" dirty="0"/>
              <a:t>Last player with a seat wins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09D8D0-F91B-CF92-D1BE-E4C02D6F76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7225" y="538422"/>
            <a:ext cx="7669343" cy="4510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5504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85A457B-2EB7-A3A6-9C22-44FCCD437D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E824F25-30E0-1E0A-3315-F8191EF452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3004800" cy="9753600"/>
          </a:xfrm>
          <a:prstGeom prst="rect">
            <a:avLst/>
          </a:prstGeom>
          <a:solidFill>
            <a:srgbClr val="1668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4E87C4C-DD72-72C4-897C-201E094D33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8812" y="682752"/>
            <a:ext cx="11987175" cy="838809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 1" descr="preencoded.png">
            <a:extLst>
              <a:ext uri="{FF2B5EF4-FFF2-40B4-BE49-F238E27FC236}">
                <a16:creationId xmlns:a16="http://schemas.microsoft.com/office/drawing/2014/main" id="{E8DE8CE8-F3ED-CFCC-5FF8-668679A576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364" y="1067297"/>
            <a:ext cx="11632071" cy="7619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678622"/>
      </p:ext>
    </p:extLst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31826A1-D626-C845-A7A1-09D9D665BD68}"/>
              </a:ext>
            </a:extLst>
          </p:cNvPr>
          <p:cNvSpPr txBox="1"/>
          <p:nvPr/>
        </p:nvSpPr>
        <p:spPr>
          <a:xfrm>
            <a:off x="2357236" y="4780628"/>
            <a:ext cx="244646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3600" b="1" dirty="0">
                <a:latin typeface="+mj-lt"/>
                <a:sym typeface="Palatino" charset="0"/>
              </a:rPr>
              <a:t>March 2015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73C8EA-2F7F-DB44-8D3B-CB19C2E46AAE}"/>
              </a:ext>
            </a:extLst>
          </p:cNvPr>
          <p:cNvSpPr txBox="1"/>
          <p:nvPr/>
        </p:nvSpPr>
        <p:spPr>
          <a:xfrm>
            <a:off x="8068727" y="4780627"/>
            <a:ext cx="268315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en-US" sz="3600" b="1" dirty="0">
                <a:latin typeface="+mj-lt"/>
                <a:sym typeface="Palatino" charset="0"/>
              </a:rPr>
              <a:t>October 2021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B0EA16-B2FB-634D-897C-F39D94B976FB}"/>
              </a:ext>
            </a:extLst>
          </p:cNvPr>
          <p:cNvSpPr txBox="1"/>
          <p:nvPr/>
        </p:nvSpPr>
        <p:spPr>
          <a:xfrm>
            <a:off x="2334526" y="0"/>
            <a:ext cx="8335743" cy="120032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7200" b="1" dirty="0">
                <a:latin typeface="+mj-lt"/>
                <a:sym typeface="Palatino" charset="0"/>
              </a:rPr>
              <a:t>The</a:t>
            </a:r>
            <a:r>
              <a:rPr lang="en-US" sz="7200" b="1" dirty="0">
                <a:latin typeface="Palatino" charset="0"/>
                <a:sym typeface="Palatino" charset="0"/>
              </a:rPr>
              <a:t> </a:t>
            </a:r>
            <a:r>
              <a:rPr lang="en-US" sz="7200" b="1" dirty="0">
                <a:latin typeface="+mj-lt"/>
                <a:sym typeface="Palatino" charset="0"/>
              </a:rPr>
              <a:t>Cascadia “Family”</a:t>
            </a:r>
          </a:p>
        </p:txBody>
      </p:sp>
      <p:pic>
        <p:nvPicPr>
          <p:cNvPr id="9" name="Picture 1">
            <a:extLst>
              <a:ext uri="{FF2B5EF4-FFF2-40B4-BE49-F238E27FC236}">
                <a16:creationId xmlns:a16="http://schemas.microsoft.com/office/drawing/2014/main" id="{16F7B1FD-BFE9-0846-8F7F-728D92100C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22" t="29688" r="31250" b="36719"/>
          <a:stretch>
            <a:fillRect/>
          </a:stretch>
        </p:blipFill>
        <p:spPr bwMode="auto">
          <a:xfrm>
            <a:off x="1211384" y="1494476"/>
            <a:ext cx="4738173" cy="3286152"/>
          </a:xfrm>
          <a:prstGeom prst="rect">
            <a:avLst/>
          </a:prstGeom>
          <a:noFill/>
          <a:ln w="63500">
            <a:solidFill>
              <a:srgbClr val="009193"/>
            </a:solidFill>
            <a:miter lim="800000"/>
            <a:headEnd/>
            <a:tailEnd/>
          </a:ln>
          <a:effectLst>
            <a:outerShdw blurRad="50800" dist="50800" dir="5400000" algn="ctr" rotWithShape="0">
              <a:srgbClr val="99C1CB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A20A79E-DC2F-C44C-862E-1BD28042FF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9138" y="1494476"/>
            <a:ext cx="4762540" cy="3286152"/>
          </a:xfrm>
          <a:prstGeom prst="rect">
            <a:avLst/>
          </a:prstGeom>
          <a:ln w="63500">
            <a:solidFill>
              <a:srgbClr val="009193"/>
            </a:solidFill>
          </a:ln>
        </p:spPr>
      </p:pic>
      <p:pic>
        <p:nvPicPr>
          <p:cNvPr id="1026" name="x_image_0">
            <a:extLst>
              <a:ext uri="{FF2B5EF4-FFF2-40B4-BE49-F238E27FC236}">
                <a16:creationId xmlns:a16="http://schemas.microsoft.com/office/drawing/2014/main" id="{0B279E21-1C53-BA63-F688-B3F33DA922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47" t="27179" r="18107" b="27920"/>
          <a:stretch>
            <a:fillRect/>
          </a:stretch>
        </p:blipFill>
        <p:spPr bwMode="auto">
          <a:xfrm>
            <a:off x="4121128" y="5814691"/>
            <a:ext cx="4762541" cy="3292578"/>
          </a:xfrm>
          <a:prstGeom prst="rect">
            <a:avLst/>
          </a:prstGeom>
          <a:noFill/>
          <a:ln w="63500">
            <a:solidFill>
              <a:srgbClr val="009193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701F344-7225-75B8-FF5D-48EF62E74310}"/>
              </a:ext>
            </a:extLst>
          </p:cNvPr>
          <p:cNvSpPr txBox="1"/>
          <p:nvPr/>
        </p:nvSpPr>
        <p:spPr>
          <a:xfrm>
            <a:off x="4957780" y="9107269"/>
            <a:ext cx="308923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3600" b="1" dirty="0">
                <a:latin typeface="+mj-lt"/>
                <a:sym typeface="Palatino" charset="0"/>
              </a:rPr>
              <a:t>December 2025</a:t>
            </a:r>
          </a:p>
        </p:txBody>
      </p:sp>
    </p:spTree>
  </p:cSld>
  <p:clrMapOvr>
    <a:masterClrMapping/>
  </p:clrMapOvr>
  <p:transition spd="slow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99C1CB"/>
            </a:gs>
            <a:gs pos="26000">
              <a:srgbClr val="99C1CB">
                <a:lumMod val="78000"/>
                <a:lumOff val="22000"/>
              </a:srgbClr>
            </a:gs>
            <a:gs pos="100000">
              <a:schemeClr val="accent3">
                <a:lumMod val="45000"/>
                <a:lumOff val="55000"/>
              </a:schemeClr>
            </a:gs>
            <a:gs pos="87000">
              <a:schemeClr val="accent3">
                <a:lumMod val="30000"/>
                <a:lumOff val="7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Title 1">
            <a:extLst>
              <a:ext uri="{FF2B5EF4-FFF2-40B4-BE49-F238E27FC236}">
                <a16:creationId xmlns:a16="http://schemas.microsoft.com/office/drawing/2014/main" id="{693C62FA-3B9C-9C42-85F2-2CE3F9BC24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0831" y="255202"/>
            <a:ext cx="11217275" cy="700087"/>
          </a:xfrm>
        </p:spPr>
        <p:txBody>
          <a:bodyPr/>
          <a:lstStyle/>
          <a:p>
            <a:pPr algn="ctr"/>
            <a:r>
              <a:rPr lang="en-US" altLang="en-US" sz="6000" b="1" dirty="0"/>
              <a:t>OUR GROWING FOOTPRINT</a:t>
            </a:r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BB900B4A-B15A-9845-8750-F6CE337A9E80}"/>
                  </a:ext>
                </a:extLst>
              </p14:cNvPr>
              <p14:cNvContentPartPr/>
              <p14:nvPr/>
            </p14:nvContentPartPr>
            <p14:xfrm>
              <a:off x="7843464" y="2152296"/>
              <a:ext cx="6840" cy="684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BB900B4A-B15A-9845-8750-F6CE337A9E8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825464" y="2044296"/>
                <a:ext cx="42480" cy="222480"/>
              </a:xfrm>
              <a:prstGeom prst="rect">
                <a:avLst/>
              </a:prstGeom>
            </p:spPr>
          </p:pic>
        </mc:Fallback>
      </mc:AlternateContent>
      <p:sp>
        <p:nvSpPr>
          <p:cNvPr id="18" name="Rectangle 17">
            <a:extLst>
              <a:ext uri="{FF2B5EF4-FFF2-40B4-BE49-F238E27FC236}">
                <a16:creationId xmlns:a16="http://schemas.microsoft.com/office/drawing/2014/main" id="{F5769F1A-6DFD-0748-8C39-146048CF4DA6}"/>
              </a:ext>
            </a:extLst>
          </p:cNvPr>
          <p:cNvSpPr/>
          <p:nvPr/>
        </p:nvSpPr>
        <p:spPr>
          <a:xfrm>
            <a:off x="5624510" y="4185139"/>
            <a:ext cx="153914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US" b="1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A101853-C08D-0543-9DBA-5E4B5DC46F28}"/>
              </a:ext>
            </a:extLst>
          </p:cNvPr>
          <p:cNvSpPr txBox="1"/>
          <p:nvPr/>
        </p:nvSpPr>
        <p:spPr>
          <a:xfrm>
            <a:off x="9135461" y="1199991"/>
            <a:ext cx="2920404" cy="83561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u="sng" dirty="0"/>
              <a:t>Skilled Nursing </a:t>
            </a:r>
            <a:endParaRPr lang="en-US" sz="2000" dirty="0"/>
          </a:p>
          <a:p>
            <a:pPr algn="ctr"/>
            <a:r>
              <a:rPr lang="en-US" sz="4800" b="1" dirty="0">
                <a:solidFill>
                  <a:srgbClr val="009193"/>
                </a:solidFill>
              </a:rPr>
              <a:t>48</a:t>
            </a:r>
            <a:r>
              <a:rPr lang="en-US" sz="2000" dirty="0"/>
              <a:t>                          </a:t>
            </a:r>
          </a:p>
          <a:p>
            <a:pPr algn="ctr"/>
            <a:endParaRPr lang="en-US" sz="1050" dirty="0"/>
          </a:p>
          <a:p>
            <a:pPr algn="ctr"/>
            <a:r>
              <a:rPr lang="en-US" sz="2800" b="1" u="sng" dirty="0"/>
              <a:t>Senior Living ALF/ILF</a:t>
            </a:r>
            <a:r>
              <a:rPr lang="en-US" sz="2000" dirty="0"/>
              <a:t>                                </a:t>
            </a:r>
          </a:p>
          <a:p>
            <a:pPr algn="ctr"/>
            <a:r>
              <a:rPr lang="en-US" sz="4800" b="1" dirty="0">
                <a:solidFill>
                  <a:srgbClr val="009193"/>
                </a:solidFill>
              </a:rPr>
              <a:t>9</a:t>
            </a:r>
            <a:endParaRPr lang="en-US" sz="4800" dirty="0"/>
          </a:p>
          <a:p>
            <a:pPr algn="ctr"/>
            <a:endParaRPr lang="en-US" sz="1050" dirty="0"/>
          </a:p>
          <a:p>
            <a:pPr algn="ctr"/>
            <a:r>
              <a:rPr lang="en-US" sz="2800" b="1" u="sng" dirty="0"/>
              <a:t>Home Health and Hospice</a:t>
            </a:r>
            <a:endParaRPr lang="en-US" sz="2000" dirty="0"/>
          </a:p>
          <a:p>
            <a:pPr algn="ctr"/>
            <a:r>
              <a:rPr lang="en-US" sz="4800" b="1" dirty="0">
                <a:solidFill>
                  <a:srgbClr val="009193"/>
                </a:solidFill>
              </a:rPr>
              <a:t>1</a:t>
            </a:r>
            <a:endParaRPr lang="en-US" sz="4800" dirty="0"/>
          </a:p>
          <a:p>
            <a:pPr algn="ctr"/>
            <a:endParaRPr lang="en-US" sz="1050" dirty="0"/>
          </a:p>
          <a:p>
            <a:pPr algn="ctr"/>
            <a:r>
              <a:rPr lang="en-US" sz="2800" b="1" u="sng" dirty="0"/>
              <a:t>Dedicated Employees</a:t>
            </a:r>
            <a:endParaRPr lang="en-US" sz="2000" dirty="0"/>
          </a:p>
          <a:p>
            <a:pPr algn="ctr"/>
            <a:r>
              <a:rPr lang="en-US" sz="4800" b="1" dirty="0">
                <a:solidFill>
                  <a:srgbClr val="009193"/>
                </a:solidFill>
              </a:rPr>
              <a:t>3,500</a:t>
            </a:r>
            <a:endParaRPr lang="en-US" sz="2000" dirty="0"/>
          </a:p>
          <a:p>
            <a:pPr algn="ctr"/>
            <a:endParaRPr lang="en-US" sz="2000" dirty="0"/>
          </a:p>
          <a:p>
            <a:pPr algn="ctr"/>
            <a:r>
              <a:rPr lang="en-US" sz="2800" b="1" u="sng" dirty="0"/>
              <a:t>Residents</a:t>
            </a:r>
            <a:endParaRPr lang="en-US" sz="2000" dirty="0"/>
          </a:p>
          <a:p>
            <a:pPr algn="ctr"/>
            <a:r>
              <a:rPr lang="en-US" sz="4800" b="1" dirty="0">
                <a:solidFill>
                  <a:srgbClr val="009193"/>
                </a:solidFill>
              </a:rPr>
              <a:t>4,000</a:t>
            </a:r>
            <a:endParaRPr lang="en-US" sz="2000" dirty="0"/>
          </a:p>
          <a:p>
            <a:pPr algn="ctr"/>
            <a:r>
              <a:rPr lang="en-US" sz="2000" dirty="0"/>
              <a:t>           </a:t>
            </a:r>
          </a:p>
        </p:txBody>
      </p:sp>
      <p:pic>
        <p:nvPicPr>
          <p:cNvPr id="3" name="Image 0" descr="preencoded.png">
            <a:extLst>
              <a:ext uri="{FF2B5EF4-FFF2-40B4-BE49-F238E27FC236}">
                <a16:creationId xmlns:a16="http://schemas.microsoft.com/office/drawing/2014/main" id="{4C7B8799-614A-2602-F641-C0169C1EAC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5"/>
          <a:srcRect l="5354" r="39747"/>
          <a:stretch>
            <a:fillRect/>
          </a:stretch>
        </p:blipFill>
        <p:spPr>
          <a:xfrm>
            <a:off x="1431786" y="1313435"/>
            <a:ext cx="6061314" cy="7757483"/>
          </a:xfrm>
          <a:prstGeom prst="rect">
            <a:avLst/>
          </a:prstGeom>
          <a:ln w="95250"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24835077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4">
            <a:extLst>
              <a:ext uri="{FF2B5EF4-FFF2-40B4-BE49-F238E27FC236}">
                <a16:creationId xmlns:a16="http://schemas.microsoft.com/office/drawing/2014/main" id="{57001AEB-CA33-594E-BA79-6B500A2E223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alphaModFix amt="1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18403" y="876955"/>
            <a:ext cx="9020991" cy="8617676"/>
          </a:xfrm>
        </p:spPr>
      </p:pic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BB900B4A-B15A-9845-8750-F6CE337A9E80}"/>
                  </a:ext>
                </a:extLst>
              </p14:cNvPr>
              <p14:cNvContentPartPr/>
              <p14:nvPr/>
            </p14:nvContentPartPr>
            <p14:xfrm>
              <a:off x="7843464" y="2152296"/>
              <a:ext cx="6840" cy="684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BB900B4A-B15A-9845-8750-F6CE337A9E8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825464" y="2044296"/>
                <a:ext cx="42480" cy="222480"/>
              </a:xfrm>
              <a:prstGeom prst="rect">
                <a:avLst/>
              </a:prstGeom>
            </p:spPr>
          </p:pic>
        </mc:Fallback>
      </mc:AlternateContent>
      <p:sp>
        <p:nvSpPr>
          <p:cNvPr id="18" name="Rectangle 17">
            <a:extLst>
              <a:ext uri="{FF2B5EF4-FFF2-40B4-BE49-F238E27FC236}">
                <a16:creationId xmlns:a16="http://schemas.microsoft.com/office/drawing/2014/main" id="{F5769F1A-6DFD-0748-8C39-146048CF4DA6}"/>
              </a:ext>
            </a:extLst>
          </p:cNvPr>
          <p:cNvSpPr/>
          <p:nvPr/>
        </p:nvSpPr>
        <p:spPr>
          <a:xfrm>
            <a:off x="5624510" y="4185139"/>
            <a:ext cx="153914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US" b="1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A101853-C08D-0543-9DBA-5E4B5DC46F28}"/>
              </a:ext>
            </a:extLst>
          </p:cNvPr>
          <p:cNvSpPr txBox="1"/>
          <p:nvPr/>
        </p:nvSpPr>
        <p:spPr>
          <a:xfrm>
            <a:off x="6091707" y="4798380"/>
            <a:ext cx="6735651" cy="4770537"/>
          </a:xfrm>
          <a:prstGeom prst="rect">
            <a:avLst/>
          </a:prstGeom>
          <a:solidFill>
            <a:srgbClr val="FFFFFF">
              <a:shade val="85000"/>
            </a:srgbClr>
          </a:solidFill>
          <a:ln w="508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1" u="sng" dirty="0"/>
              <a:t>5 Healthcare Company Regions</a:t>
            </a:r>
            <a:endParaRPr lang="en-US" sz="2000" dirty="0"/>
          </a:p>
          <a:p>
            <a:endParaRPr lang="en-US" sz="20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3200" b="1" dirty="0"/>
              <a:t>Columbia</a:t>
            </a:r>
            <a:r>
              <a:rPr lang="en-US" sz="2400" b="1" dirty="0"/>
              <a:t> (OR, Western WA)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400" b="1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3200" b="1" dirty="0"/>
              <a:t>Northern</a:t>
            </a:r>
            <a:r>
              <a:rPr lang="en-US" sz="2400" b="1" dirty="0"/>
              <a:t> (Eastern WA, Northern ID, MT)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400" b="1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3200" b="1" dirty="0"/>
              <a:t>3 Rivers</a:t>
            </a:r>
            <a:r>
              <a:rPr lang="en-US" sz="2400" b="1" dirty="0"/>
              <a:t> (Central - ID)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400" b="1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3200" b="1" dirty="0"/>
              <a:t>Envision</a:t>
            </a:r>
            <a:r>
              <a:rPr lang="en-US" sz="2400" b="1" dirty="0"/>
              <a:t> (Southern – ID)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400" b="1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3200" b="1" dirty="0" err="1"/>
              <a:t>Vincero</a:t>
            </a:r>
            <a:r>
              <a:rPr lang="en-US" sz="2400" b="1" dirty="0"/>
              <a:t> (AZ)</a:t>
            </a:r>
          </a:p>
        </p:txBody>
      </p:sp>
      <p:pic>
        <p:nvPicPr>
          <p:cNvPr id="2051" name="x_x_Picture 2">
            <a:extLst>
              <a:ext uri="{FF2B5EF4-FFF2-40B4-BE49-F238E27FC236}">
                <a16:creationId xmlns:a16="http://schemas.microsoft.com/office/drawing/2014/main" id="{67A14DA7-C8F5-8132-0CC1-9F4FBAE7FC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775" b="18372"/>
          <a:stretch>
            <a:fillRect/>
          </a:stretch>
        </p:blipFill>
        <p:spPr bwMode="auto">
          <a:xfrm rot="519470">
            <a:off x="2706106" y="761156"/>
            <a:ext cx="4232934" cy="1515268"/>
          </a:xfrm>
          <a:prstGeom prst="ellipse">
            <a:avLst/>
          </a:prstGeom>
          <a:solidFill>
            <a:schemeClr val="bg1"/>
          </a:solidFill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052" name="x_x_image_0">
            <a:extLst>
              <a:ext uri="{FF2B5EF4-FFF2-40B4-BE49-F238E27FC236}">
                <a16:creationId xmlns:a16="http://schemas.microsoft.com/office/drawing/2014/main" id="{B47A31D8-625E-08AF-0914-64903824A2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15820">
            <a:off x="1850571" y="6548733"/>
            <a:ext cx="3993352" cy="150692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053" name="x_x_image_1">
            <a:extLst>
              <a:ext uri="{FF2B5EF4-FFF2-40B4-BE49-F238E27FC236}">
                <a16:creationId xmlns:a16="http://schemas.microsoft.com/office/drawing/2014/main" id="{D903E2D4-FE56-226E-6003-1B209F990B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436" b="21886"/>
          <a:stretch>
            <a:fillRect/>
          </a:stretch>
        </p:blipFill>
        <p:spPr bwMode="auto">
          <a:xfrm rot="17290863">
            <a:off x="-834216" y="918403"/>
            <a:ext cx="3756217" cy="2091375"/>
          </a:xfrm>
          <a:prstGeom prst="ellipse">
            <a:avLst/>
          </a:prstGeom>
          <a:solidFill>
            <a:schemeClr val="bg1"/>
          </a:solidFill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CDA0C1F-4DF4-0C1E-4279-873DD35B487A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442246">
            <a:off x="5038672" y="2511274"/>
            <a:ext cx="3621267" cy="156827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B681DD7-D45A-D62A-5FF7-23AD21B45A18}"/>
              </a:ext>
            </a:extLst>
          </p:cNvPr>
          <p:cNvCxnSpPr>
            <a:stCxn id="4" idx="1"/>
          </p:cNvCxnSpPr>
          <p:nvPr/>
        </p:nvCxnSpPr>
        <p:spPr>
          <a:xfrm flipH="1" flipV="1">
            <a:off x="3567448" y="2446986"/>
            <a:ext cx="1486186" cy="616140"/>
          </a:xfrm>
          <a:prstGeom prst="straightConnector1">
            <a:avLst/>
          </a:prstGeom>
          <a:ln w="79375">
            <a:solidFill>
              <a:srgbClr val="0091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C5620D27-1E9A-F95C-C9DB-E4AA6AD1EA8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818445">
            <a:off x="1573834" y="3365971"/>
            <a:ext cx="3982006" cy="151468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41026979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99C1CB">
                <a:lumMod val="23991"/>
                <a:lumOff val="76009"/>
              </a:srgbClr>
            </a:gs>
            <a:gs pos="59000">
              <a:srgbClr val="99C1CB">
                <a:lumMod val="78000"/>
                <a:lumOff val="22000"/>
              </a:srgbClr>
            </a:gs>
            <a:gs pos="100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570C9B7-9547-4006-471E-75047F6ACC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B0836CF-D20F-9EC1-6BA2-F3684054D97C}"/>
              </a:ext>
            </a:extLst>
          </p:cNvPr>
          <p:cNvSpPr txBox="1"/>
          <p:nvPr/>
        </p:nvSpPr>
        <p:spPr>
          <a:xfrm>
            <a:off x="1623115" y="6619740"/>
            <a:ext cx="9758569" cy="120032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7200" b="1" dirty="0">
                <a:latin typeface="+mj-lt"/>
                <a:sym typeface="Palatino" charset="0"/>
              </a:rPr>
              <a:t>WE ARE NOT CORPORATE!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869AC5-DA5F-70EB-09F9-25CB047988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4987" y="1481786"/>
            <a:ext cx="13019787" cy="4709648"/>
          </a:xfrm>
          <a:prstGeom prst="rect">
            <a:avLst/>
          </a:prstGeom>
        </p:spPr>
      </p:pic>
      <p:sp>
        <p:nvSpPr>
          <p:cNvPr id="11" name="Multiplication Sign 10">
            <a:extLst>
              <a:ext uri="{FF2B5EF4-FFF2-40B4-BE49-F238E27FC236}">
                <a16:creationId xmlns:a16="http://schemas.microsoft.com/office/drawing/2014/main" id="{61114CFF-126E-D256-D8F0-B3A825744DE3}"/>
              </a:ext>
            </a:extLst>
          </p:cNvPr>
          <p:cNvSpPr/>
          <p:nvPr/>
        </p:nvSpPr>
        <p:spPr>
          <a:xfrm>
            <a:off x="2148474" y="-1180699"/>
            <a:ext cx="8692863" cy="9268632"/>
          </a:xfrm>
          <a:prstGeom prst="mathMultiply">
            <a:avLst/>
          </a:prstGeom>
          <a:solidFill>
            <a:srgbClr val="C00000"/>
          </a:solidFill>
          <a:ln w="952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782289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99C1CB">
                <a:lumMod val="23991"/>
                <a:lumOff val="76009"/>
              </a:srgbClr>
            </a:gs>
            <a:gs pos="59000">
              <a:srgbClr val="99C1CB">
                <a:lumMod val="78000"/>
                <a:lumOff val="22000"/>
              </a:srgbClr>
            </a:gs>
            <a:gs pos="100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3" name="Picture 1">
            <a:extLst>
              <a:ext uri="{FF2B5EF4-FFF2-40B4-BE49-F238E27FC236}">
                <a16:creationId xmlns:a16="http://schemas.microsoft.com/office/drawing/2014/main" id="{586BBC01-A30F-C940-8099-21FAAD8FD0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998" y="879230"/>
            <a:ext cx="10184902" cy="80361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B8629C6-2820-59B1-570B-9411C6415B9C}"/>
              </a:ext>
            </a:extLst>
          </p:cNvPr>
          <p:cNvSpPr txBox="1"/>
          <p:nvPr/>
        </p:nvSpPr>
        <p:spPr>
          <a:xfrm>
            <a:off x="261028" y="0"/>
            <a:ext cx="7622151" cy="120032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7200" b="1" dirty="0">
                <a:latin typeface="+mj-lt"/>
                <a:sym typeface="Palatino" charset="0"/>
              </a:rPr>
              <a:t>The</a:t>
            </a:r>
            <a:r>
              <a:rPr lang="en-US" sz="7200" b="1" dirty="0">
                <a:latin typeface="Palatino" charset="0"/>
                <a:sym typeface="Palatino" charset="0"/>
              </a:rPr>
              <a:t> </a:t>
            </a:r>
            <a:r>
              <a:rPr lang="en-US" sz="7200" b="1" dirty="0">
                <a:latin typeface="+mj-lt"/>
                <a:sym typeface="Palatino" charset="0"/>
              </a:rPr>
              <a:t>Common Way…</a:t>
            </a:r>
          </a:p>
        </p:txBody>
      </p:sp>
    </p:spTree>
  </p:cSld>
  <p:clrMapOvr>
    <a:masterClrMapping/>
  </p:clrMapOvr>
  <p:transition spd="slow"/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68500ae0-9218-462a-82dd-8f24f16d569d">
      <Terms xmlns="http://schemas.microsoft.com/office/infopath/2007/PartnerControls"/>
    </lcf76f155ced4ddcb4097134ff3c332f>
    <TaxCatchAll xmlns="5b999e34-ec2c-4260-9900-4458bfc68f36" xsi:nil="true"/>
    <SharedWithUsers xmlns="5b999e34-ec2c-4260-9900-4458bfc68f36">
      <UserInfo>
        <DisplayName>Bryan McNeil</DisplayName>
        <AccountId>625</AccountId>
        <AccountType/>
      </UserInfo>
    </SharedWithUsers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1388C3EFD65C546ADC1B4DB3D3D8CFD" ma:contentTypeVersion="14" ma:contentTypeDescription="Create a new document." ma:contentTypeScope="" ma:versionID="b903c649219b7de6ae7501916e7a64e0">
  <xsd:schema xmlns:xsd="http://www.w3.org/2001/XMLSchema" xmlns:xs="http://www.w3.org/2001/XMLSchema" xmlns:p="http://schemas.microsoft.com/office/2006/metadata/properties" xmlns:ns2="68500ae0-9218-462a-82dd-8f24f16d569d" xmlns:ns3="5b999e34-ec2c-4260-9900-4458bfc68f36" targetNamespace="http://schemas.microsoft.com/office/2006/metadata/properties" ma:root="true" ma:fieldsID="0d6e80ca947f762bf4ee7d44d6d6155d" ns2:_="" ns3:_="">
    <xsd:import namespace="68500ae0-9218-462a-82dd-8f24f16d569d"/>
    <xsd:import namespace="5b999e34-ec2c-4260-9900-4458bfc68f3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ObjectDetectorVersions" minOccurs="0"/>
                <xsd:element ref="ns2:MediaServiceSearchPropertie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8500ae0-9218-462a-82dd-8f24f16d569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Image Tags" ma:readOnly="false" ma:fieldId="{5cf76f15-5ced-4ddc-b409-7134ff3c332f}" ma:taxonomyMulti="true" ma:sspId="b04959bf-871a-46c2-a8d8-5ec64da4595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9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Location" ma:index="21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b999e34-ec2c-4260-9900-4458bfc68f36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a8f5cab1-e788-4c00-a50d-b6ab5784914a}" ma:internalName="TaxCatchAll" ma:showField="CatchAllData" ma:web="5b999e34-ec2c-4260-9900-4458bfc68f3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5489BFA-7E3B-48C0-AE9B-F9ECFE2995B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5B10CAF-DE2E-4F1F-8C66-5692E7FB99C0}">
  <ds:schemaRefs>
    <ds:schemaRef ds:uri="812384cb-a50e-43db-9caf-5c3b6c9eb0f7"/>
    <ds:schemaRef ds:uri="http://purl.org/dc/dcmitype/"/>
    <ds:schemaRef ds:uri="http://schemas.microsoft.com/office/infopath/2007/PartnerControls"/>
    <ds:schemaRef ds:uri="http://schemas.microsoft.com/office/2006/documentManagement/types"/>
    <ds:schemaRef ds:uri="http://purl.org/dc/terms/"/>
    <ds:schemaRef ds:uri="http://purl.org/dc/elements/1.1/"/>
    <ds:schemaRef ds:uri="http://schemas.openxmlformats.org/package/2006/metadata/core-properties"/>
    <ds:schemaRef ds:uri="ef933668-6965-47a8-8ce8-1d49a4b58b54"/>
    <ds:schemaRef ds:uri="http://schemas.microsoft.com/office/2006/metadata/properties"/>
    <ds:schemaRef ds:uri="http://www.w3.org/XML/1998/namespace"/>
    <ds:schemaRef ds:uri="68500ae0-9218-462a-82dd-8f24f16d569d"/>
    <ds:schemaRef ds:uri="5b999e34-ec2c-4260-9900-4458bfc68f36"/>
  </ds:schemaRefs>
</ds:datastoreItem>
</file>

<file path=customXml/itemProps3.xml><?xml version="1.0" encoding="utf-8"?>
<ds:datastoreItem xmlns:ds="http://schemas.openxmlformats.org/officeDocument/2006/customXml" ds:itemID="{D5B832BD-F9A9-4AAD-B502-3C214A9F522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8500ae0-9218-462a-82dd-8f24f16d569d"/>
    <ds:schemaRef ds:uri="5b999e34-ec2c-4260-9900-4458bfc68f3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0e87adc8-49b3-4a6a-83ad-ceb1c4cdee49}" enabled="0" method="" siteId="{0e87adc8-49b3-4a6a-83ad-ceb1c4cdee49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19015</TotalTime>
  <Words>412</Words>
  <Application>Microsoft Office PowerPoint</Application>
  <PresentationFormat>Custom</PresentationFormat>
  <Paragraphs>96</Paragraphs>
  <Slides>25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Arial</vt:lpstr>
      <vt:lpstr>Calibri</vt:lpstr>
      <vt:lpstr>Calibri Light</vt:lpstr>
      <vt:lpstr>Lucida Grande</vt:lpstr>
      <vt:lpstr>Palatino</vt:lpstr>
      <vt:lpstr>Wingdings</vt:lpstr>
      <vt:lpstr>Office Theme</vt:lpstr>
      <vt:lpstr>PowerPoint Presentation</vt:lpstr>
      <vt:lpstr>Welcome to Culture Night!!!</vt:lpstr>
      <vt:lpstr>Let’s break the ice…  Game 1: Musical Chairs</vt:lpstr>
      <vt:lpstr>PowerPoint Presentation</vt:lpstr>
      <vt:lpstr>PowerPoint Presentation</vt:lpstr>
      <vt:lpstr>OUR GROWING FOOTPRINT</vt:lpstr>
      <vt:lpstr>PowerPoint Presentation</vt:lpstr>
      <vt:lpstr>PowerPoint Presentation</vt:lpstr>
      <vt:lpstr>PowerPoint Presentation</vt:lpstr>
      <vt:lpstr>PowerPoint Presentation</vt:lpstr>
      <vt:lpstr>RAFFLE</vt:lpstr>
      <vt:lpstr>PowerPoint Presentation</vt:lpstr>
      <vt:lpstr>FAMILY</vt:lpstr>
      <vt:lpstr>Challenge 1: Cookie</vt:lpstr>
      <vt:lpstr>OWNERSHIP</vt:lpstr>
      <vt:lpstr>Challenge 2: Cup Stacking</vt:lpstr>
      <vt:lpstr>RESPONSIBILITY</vt:lpstr>
      <vt:lpstr>Challenge 3: Marshmellows</vt:lpstr>
      <vt:lpstr>CELEBRATION</vt:lpstr>
      <vt:lpstr>Challenge 4: Pencils</vt:lpstr>
      <vt:lpstr>EXPERIENCE</vt:lpstr>
      <vt:lpstr>Challenge 5: Flip Cup</vt:lpstr>
      <vt:lpstr>3 Pillars</vt:lpstr>
      <vt:lpstr>RAFFLE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Ensign</dc:title>
  <dc:subject/>
  <dc:creator>Paul Arnell</dc:creator>
  <cp:keywords/>
  <dc:description/>
  <cp:lastModifiedBy>Jordan Monson</cp:lastModifiedBy>
  <cp:revision>5</cp:revision>
  <cp:lastPrinted>2016-05-13T18:05:32Z</cp:lastPrinted>
  <dcterms:modified xsi:type="dcterms:W3CDTF">2025-12-10T18:31:26Z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0x01010071388C3EFD65C546ADC1B4DB3D3D8CFD</vt:lpwstr>
  </property>
  <property fmtid="{D5CDD505-2E9C-101B-9397-08002B2CF9AE}" pid="3" name="SharedWithUsers">
    <vt:lpwstr>625;#Bryan McNeil</vt:lpwstr>
  </property>
  <property fmtid="{D5CDD505-2E9C-101B-9397-08002B2CF9AE}" pid="4" name="MediaServiceImageTags">
    <vt:lpwstr/>
  </property>
</Properties>
</file>